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c5H/DNUsAIbfHVN4BhGXeOCV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7EF5CA-F4D3-48EF-9891-B39A1605B575}">
  <a:tblStyle styleId="{9C7EF5CA-F4D3-48EF-9891-B39A1605B5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78f4e68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6078f4e68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78f4e68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6078f4e68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79b3d91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6079b3d91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31434" y="6273206"/>
            <a:ext cx="2129132" cy="56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443788" y="3030403"/>
            <a:ext cx="52096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Date : </a:t>
            </a:r>
            <a:r>
              <a:rPr lang="fr-F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11</a:t>
            </a:r>
            <a:r>
              <a:rPr b="0" i="0" lang="fr-FR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fr-F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09</a:t>
            </a:r>
            <a:r>
              <a:rPr b="0" i="0" lang="fr-FR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/2019</a:t>
            </a:r>
            <a:endParaRPr b="0" i="0" sz="2400" u="none" cap="none" strike="noStrike">
              <a:solidFill>
                <a:srgbClr val="C238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43788" y="3988989"/>
            <a:ext cx="42870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Objectifs de la séance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Reprise du travail</a:t>
            </a:r>
            <a:endParaRPr sz="2400"/>
          </a:p>
        </p:txBody>
      </p:sp>
      <p:sp>
        <p:nvSpPr>
          <p:cNvPr id="87" name="Google Shape;87;p1"/>
          <p:cNvSpPr txBox="1"/>
          <p:nvPr/>
        </p:nvSpPr>
        <p:spPr>
          <a:xfrm>
            <a:off x="1443825" y="5393900"/>
            <a:ext cx="99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Prochain Top 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TOP 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Synthèse - 9 Octobre 2019 </a:t>
            </a:r>
            <a:endParaRPr/>
          </a:p>
        </p:txBody>
      </p:sp>
      <p:sp>
        <p:nvSpPr>
          <p:cNvPr id="88" name="Google Shape;88;p1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1250019"/>
            <a:ext cx="12192000" cy="132343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Point projet </a:t>
            </a:r>
            <a:endParaRPr b="1" i="0" sz="8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3" name="Google Shape;193;p2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lt1"/>
                </a:solidFill>
              </a:rPr>
              <a:t>Point associatif - MJT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1"/>
          <p:cNvGraphicFramePr/>
          <p:nvPr/>
        </p:nvGraphicFramePr>
        <p:xfrm>
          <a:off x="888800" y="5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{9C7EF5CA-F4D3-48EF-9891-B39A1605B575}</a:tableStyleId>
              </a:tblPr>
              <a:tblGrid>
                <a:gridCol w="1495000"/>
                <a:gridCol w="1495000"/>
                <a:gridCol w="1495000"/>
                <a:gridCol w="1495000"/>
                <a:gridCol w="1495000"/>
                <a:gridCol w="1495000"/>
                <a:gridCol w="1495000"/>
              </a:tblGrid>
              <a:tr h="6256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September 2019</a:t>
                      </a:r>
                      <a:endParaRPr b="1" sz="3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0:0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ASSO</a:t>
                      </a:r>
                      <a:endParaRPr b="1" sz="36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196:0:4"/>
                      </a:ext>
                    </a:extLst>
                  </a:tcPr>
                </a:tc>
                <a:tc hMerge="1"/>
                <a:tc hMerge="1"/>
              </a:tr>
              <a:tr h="23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6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6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6:1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2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Rendre diapo AG Asso [NGO]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Chaine de rentrée 0As étrangers [MJT]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Invitation Autotech avec planning [MJT]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3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4:6"/>
                      </a:ext>
                    </a:extLst>
                  </a:tcPr>
                </a:tc>
              </a:tr>
              <a:tr h="6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Chaine rentrée 0As [MJT]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Rally dans Lyon [MJT]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5:3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WEI</a:t>
                      </a:r>
                      <a:endParaRPr b="1" sz="36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96:5:4"/>
                      </a:ext>
                    </a:extLst>
                  </a:tcPr>
                </a:tc>
                <a:tc hMerge="1"/>
                <a:tc hMerge="1"/>
              </a:tr>
              <a:tr h="232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6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6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 d'asso (midi ?)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Forum des PEs [MJT]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Mail invitation TOP Saison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7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Journée entretien 0As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7:3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Autotech</a:t>
                      </a:r>
                      <a:endParaRPr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196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7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8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 des assos (18h30 ?)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exposition voiture la semaine pour soutenance TFE [MJT]</a:t>
                      </a:r>
                      <a:endParaRPr sz="8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/>
                        <a:t>Aparthalon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96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9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0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 Saison</a:t>
                      </a:r>
                      <a:endParaRPr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196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1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2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2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4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3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6:13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78f4e685_0_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2" name="Google Shape;202;g6078f4e685_0_6"/>
          <p:cNvSpPr txBox="1"/>
          <p:nvPr>
            <p:ph idx="4294967295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203" name="Google Shape;203;g6078f4e685_0_6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RAPPELS</a:t>
            </a:r>
            <a:endParaRPr/>
          </a:p>
        </p:txBody>
      </p:sp>
      <p:sp>
        <p:nvSpPr>
          <p:cNvPr id="204" name="Google Shape;204;g6078f4e685_0_6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To Do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Nomenclature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Guide de conception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Git et gestion de la maquette (règles à suivre pour pas faire de la merde)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0"/>
            <a:ext cx="12191999" cy="5847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fr-FR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Planning overview</a:t>
            </a:r>
            <a:endParaRPr b="1" i="0" sz="2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2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7" name="Google Shape;97;p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505075" y="68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{9C7EF5CA-F4D3-48EF-9891-B39A1605B575}</a:tableStyleId>
              </a:tblPr>
              <a:tblGrid>
                <a:gridCol w="516825"/>
                <a:gridCol w="1520000"/>
                <a:gridCol w="1520000"/>
                <a:gridCol w="1520000"/>
                <a:gridCol w="1520000"/>
                <a:gridCol w="1666750"/>
                <a:gridCol w="1926400"/>
                <a:gridCol w="966850"/>
              </a:tblGrid>
              <a:tr h="65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0:0"/>
                      </a:ext>
                    </a:extLst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September 2019</a:t>
                      </a:r>
                      <a:endParaRPr b="1" sz="3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0:1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PROJET</a:t>
                      </a:r>
                      <a:endParaRPr b="1" sz="36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8:0:5"/>
                      </a:ext>
                    </a:extLst>
                  </a:tcPr>
                </a:tc>
                <a:tc hMerge="1"/>
                <a:tc hMerge="1"/>
              </a:tr>
              <a:tr h="2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8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8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8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8:1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>
                          <a:solidFill>
                            <a:srgbClr val="FFFFFF"/>
                          </a:solidFill>
                        </a:rPr>
                        <a:t>W35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2:7"/>
                      </a:ext>
                    </a:extLst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Réunion Avancement [ARZ]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Faire valider les gantt [ARZ]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3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>
                          <a:solidFill>
                            <a:srgbClr val="FFFFFF"/>
                          </a:solidFill>
                        </a:rPr>
                        <a:t>W36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4:7"/>
                      </a:ext>
                    </a:extLst>
                  </a:tcPr>
                </a:tc>
              </a:tr>
              <a:tr h="65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Chaine rentrée 0As [MJT]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Réu Aero 18h30 [ARZ]</a:t>
                      </a:r>
                      <a:endParaRPr sz="8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  <a:extLst>
                      <a:ext uri="http://customooxmlschemas.google.com/">
                        <go:slidesCustomData xmlns:go="http://customooxmlschemas.google.com/" cellId="98:5:4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WEI</a:t>
                      </a:r>
                      <a:endParaRPr b="1" sz="36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98:5:5"/>
                      </a:ext>
                    </a:extLst>
                  </a:tcPr>
                </a:tc>
                <a:tc hMerge="1"/>
                <a:tc hMerge="1"/>
              </a:tr>
              <a:tr h="24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>
                          <a:solidFill>
                            <a:srgbClr val="FFFFFF"/>
                          </a:solidFill>
                        </a:rPr>
                        <a:t>W37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8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6:7"/>
                      </a:ext>
                    </a:extLst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Fixer taille pneu [MSO]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Architecture Faisceau Fixée [CLS]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Autotech</a:t>
                      </a:r>
                      <a:endParaRPr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8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7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>
                          <a:solidFill>
                            <a:srgbClr val="FFFFFF"/>
                          </a:solidFill>
                        </a:rPr>
                        <a:t>W38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8:7"/>
                      </a:ext>
                    </a:extLst>
                  </a:tcPr>
                </a:tc>
              </a:tr>
              <a:tr h="63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Première esquisse chassis [CMI]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Mail TOP Synthèse [ARZ]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Faire valider Template diapo TOP Synthèse par équipe [ARZ]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9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>
                          <a:solidFill>
                            <a:srgbClr val="FFFFFF"/>
                          </a:solidFill>
                        </a:rPr>
                        <a:t>W39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0:7"/>
                      </a:ext>
                    </a:extLst>
                  </a:tcPr>
                </a:tc>
              </a:tr>
              <a:tr h="63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Formation CM1 [ARZ]</a:t>
                      </a:r>
                      <a:endParaRPr sz="8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  <a:extLst>
                      <a:ext uri="http://customooxmlschemas.google.com/">
                        <go:slidesCustomData xmlns:go="http://customooxmlschemas.google.com/" cellId="98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Envoyer Diapo TOP Synthèse aux académiciens [ARZ]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 Saison</a:t>
                      </a:r>
                      <a:endParaRPr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8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1:7"/>
                      </a:ext>
                    </a:extLst>
                  </a:tcPr>
                </a:tc>
              </a:tr>
              <a:tr h="2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2:2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2:3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4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8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3:2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8:13:3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78f4e685_0_16"/>
          <p:cNvSpPr txBox="1"/>
          <p:nvPr/>
        </p:nvSpPr>
        <p:spPr>
          <a:xfrm>
            <a:off x="0" y="0"/>
            <a:ext cx="12192000" cy="58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Point financier</a:t>
            </a:r>
            <a:endParaRPr b="1" i="0" sz="2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g6078f4e685_0_1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g6078f4e685_0_16"/>
          <p:cNvSpPr txBox="1"/>
          <p:nvPr>
            <p:ph idx="4294967295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pic>
        <p:nvPicPr>
          <p:cNvPr id="106" name="Google Shape;106;g6078f4e685_0_16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5" y="584735"/>
            <a:ext cx="8572500" cy="530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6078f4e685_0_16"/>
          <p:cNvSpPr txBox="1"/>
          <p:nvPr/>
        </p:nvSpPr>
        <p:spPr>
          <a:xfrm>
            <a:off x="1523025" y="5517275"/>
            <a:ext cx="679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Motorisation	         LAS		      Chassis		       SEISM      		Autre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6078f4e685_0_16"/>
          <p:cNvSpPr txBox="1"/>
          <p:nvPr/>
        </p:nvSpPr>
        <p:spPr>
          <a:xfrm>
            <a:off x="9008950" y="1118875"/>
            <a:ext cx="304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Balance totale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-1 563.24€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6078f4e685_0_16"/>
          <p:cNvSpPr txBox="1"/>
          <p:nvPr/>
        </p:nvSpPr>
        <p:spPr>
          <a:xfrm>
            <a:off x="9008950" y="3277550"/>
            <a:ext cx="304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Balance avance 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-5 588.86€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tubulaire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pour les tubes en général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18/09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Dimensionner Front Hoop + Dessin cellule arrière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09600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Paroi pare-feu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148583" y="1046438"/>
            <a:ext cx="304341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Fond plat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Pour un 0A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Crashbox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Pour un 0A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Poignée d’embrayage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Attendre un 0A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batterie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Attendre un 0A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Carrosserie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096001" y="1046438"/>
            <a:ext cx="6095998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Ouïes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0" y="3662539"/>
            <a:ext cx="609599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Aile avant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095999" y="3662537"/>
            <a:ext cx="609599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Aile arrière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1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9157625" y="0"/>
            <a:ext cx="3034500" cy="10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Audit Safran :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prévoir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Faisceau LV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Acquisition de données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TdB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 du TdB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 de boîte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Faisceau HV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BSPD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79b3d914_1_6"/>
          <p:cNvSpPr txBox="1"/>
          <p:nvPr/>
        </p:nvSpPr>
        <p:spPr>
          <a:xfrm>
            <a:off x="9164" y="1045027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LAS avant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6079b3d914_1_6"/>
          <p:cNvSpPr txBox="1"/>
          <p:nvPr/>
        </p:nvSpPr>
        <p:spPr>
          <a:xfrm>
            <a:off x="3064037" y="1047582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LAS arrière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6079b3d914_1_6"/>
          <p:cNvSpPr txBox="1"/>
          <p:nvPr/>
        </p:nvSpPr>
        <p:spPr>
          <a:xfrm>
            <a:off x="-4581" y="3653186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Suspension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6079b3d914_1_6"/>
          <p:cNvSpPr txBox="1"/>
          <p:nvPr/>
        </p:nvSpPr>
        <p:spPr>
          <a:xfrm>
            <a:off x="6093709" y="3653185"/>
            <a:ext cx="3043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6079b3d914_1_6"/>
          <p:cNvSpPr txBox="1"/>
          <p:nvPr/>
        </p:nvSpPr>
        <p:spPr>
          <a:xfrm>
            <a:off x="3050292" y="3647370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Basculeurs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6079b3d914_1_6"/>
          <p:cNvSpPr txBox="1"/>
          <p:nvPr/>
        </p:nvSpPr>
        <p:spPr>
          <a:xfrm>
            <a:off x="9137126" y="3653185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6079b3d914_1_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0" name="Google Shape;160;g6079b3d914_1_6"/>
          <p:cNvSpPr txBox="1"/>
          <p:nvPr>
            <p:ph idx="4294967295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161" name="Google Shape;161;g6079b3d914_1_6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/>
          </a:p>
        </p:txBody>
      </p:sp>
      <p:sp>
        <p:nvSpPr>
          <p:cNvPr id="162" name="Google Shape;162;g6079b3d914_1_6"/>
          <p:cNvSpPr txBox="1"/>
          <p:nvPr/>
        </p:nvSpPr>
        <p:spPr>
          <a:xfrm>
            <a:off x="7974600" y="1041788"/>
            <a:ext cx="42174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Remarques :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PCK quitte l’EPSA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MKI qui traite les triangles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Collage à étudier avec Aurélien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ADT quitte l’EPSA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0" y="10464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095998" y="10464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Roue équipée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0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freinage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048000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Pédalier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2" name="Google Shape;172;p19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Bride guillotine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Echappement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Refroidissement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carburant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cans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Admission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secondaire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6" name="Google Shape;186;p20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21/07/2019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2019-03-10T15:27:20Z</dcterms:created>
  <dc:creator>Arthur Rodriguez</dc:creator>
</cp:coreProperties>
</file>