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91" r:id="rId4"/>
    <p:sldId id="392" r:id="rId5"/>
    <p:sldId id="393" r:id="rId6"/>
    <p:sldId id="394" r:id="rId7"/>
    <p:sldId id="395" r:id="rId8"/>
    <p:sldId id="396" r:id="rId9"/>
    <p:sldId id="388" r:id="rId10"/>
    <p:sldId id="389" r:id="rId11"/>
    <p:sldId id="390" r:id="rId12"/>
    <p:sldId id="397" r:id="rId13"/>
    <p:sldId id="398" r:id="rId14"/>
    <p:sldId id="399" r:id="rId15"/>
    <p:sldId id="400" r:id="rId16"/>
    <p:sldId id="401" r:id="rId17"/>
    <p:sldId id="402" r:id="rId18"/>
    <p:sldId id="387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Chassis" id="{178BA139-B58D-41BB-B090-63DF5120B31C}">
          <p14:sldIdLst>
            <p14:sldId id="391"/>
            <p14:sldId id="392"/>
            <p14:sldId id="393"/>
          </p14:sldIdLst>
        </p14:section>
        <p14:section name="Aéro" id="{8F366631-DC75-4418-A594-A22E2AE71DD3}">
          <p14:sldIdLst>
            <p14:sldId id="394"/>
            <p14:sldId id="395"/>
            <p14:sldId id="396"/>
          </p14:sldIdLst>
        </p14:section>
        <p14:section name="Suspension" id="{0C4F9668-881C-44B8-BF36-FD7233A320E9}">
          <p14:sldIdLst>
            <p14:sldId id="388"/>
            <p14:sldId id="389"/>
            <p14:sldId id="390"/>
          </p14:sldIdLst>
        </p14:section>
        <p14:section name="Engine" id="{A42697CC-4D06-408A-8BCF-998E372904CE}">
          <p14:sldIdLst>
            <p14:sldId id="397"/>
            <p14:sldId id="398"/>
            <p14:sldId id="399"/>
          </p14:sldIdLst>
        </p14:section>
        <p14:section name="SEISM" id="{7EB8B7EE-04E2-4462-8224-0941AB8CDD5C}">
          <p14:sldIdLst>
            <p14:sldId id="400"/>
            <p14:sldId id="401"/>
            <p14:sldId id="402"/>
          </p14:sldIdLst>
        </p14:section>
        <p14:section name="Ending" id="{C8C1FFBB-F216-433D-BD00-A4EA88CEE999}">
          <p14:sldIdLst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9" name="Google Shape;17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0" name="Google Shape;17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85145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0687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8033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8508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22929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Max Stress |</a:t>
            </a:r>
            <a:r>
              <a:rPr lang="fr-FR" sz="1400" dirty="0" err="1">
                <a:solidFill>
                  <a:schemeClr val="tx1"/>
                </a:solidFill>
              </a:rPr>
              <a:t>Disp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>
                <a:solidFill>
                  <a:schemeClr val="tx1"/>
                </a:solidFill>
              </a:rPr>
              <a:t>Safety</a:t>
            </a:r>
            <a:r>
              <a:rPr lang="fr-FR" sz="1400" dirty="0">
                <a:solidFill>
                  <a:schemeClr val="tx1"/>
                </a:solidFill>
              </a:rPr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7571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633417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318280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9296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00" r:id="rId9"/>
    <p:sldLayoutId id="2147483699" r:id="rId10"/>
    <p:sldLayoutId id="2147483716" r:id="rId11"/>
    <p:sldLayoutId id="2147483717" r:id="rId12"/>
    <p:sldLayoutId id="2147483718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9" r:id="rId20"/>
    <p:sldLayoutId id="2147483720" r:id="rId21"/>
    <p:sldLayoutId id="2147483721" r:id="rId22"/>
    <p:sldLayoutId id="2147483691" r:id="rId23"/>
    <p:sldLayoutId id="2147483692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r>
              <a:rPr lang="fr-FR" b="1" dirty="0">
                <a:solidFill>
                  <a:srgbClr val="FF0000"/>
                </a:solidFill>
              </a:rPr>
              <a:t>13/11</a:t>
            </a:r>
            <a:r>
              <a:rPr lang="fr-FR" sz="1000" b="1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/201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16/10/2019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COPEAU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905859-ADB4-4FA3-96D8-06D52A9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BBCA50-EF36-47D6-B551-011C14AD2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DBC1D-F5B1-4924-BA58-0AC2A6F619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F5FACC-DC93-4CC4-9516-DA06AE1C6E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3635B4D-24CE-4B8D-B7C0-CAA90283C2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5A16DD0-0BD8-4BA7-AA68-E61D2D56BB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AEF5F61-1A2C-46A2-9399-E59AABB399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C231BD63-07CA-4F4B-8C97-AA3B775E1A3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A53315C-03B1-430D-8E24-7B7C5BD0E2E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0F9C12-6D4F-42D3-BB09-3078DACF83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655898D-A404-40E5-B6BC-B738301845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1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9AD64C-3CC5-4C35-8195-D5B6A3E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B783E01-9854-4C9F-8913-DBD1F8C1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CD7B0B-919B-488A-9D76-BEFA03338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33770ADF-C9E5-46AD-A2B7-470685A381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51F3966-E990-4BFA-835D-C3AA16B477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86DE6CE-E6F8-4D74-B3DD-CC0A99E248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86D0163-982E-4269-B427-31F8C3B522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3999536-F5AB-4750-B66F-A96D9FB3AC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0E2D3D5-C05D-43F3-81A7-1ED3285AF5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9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45362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467861-39F0-4E06-9EC7-2B9B765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F66C9A4-F0E1-453E-A49B-4A20C87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FCEB5-6C3B-4562-B0D4-9BC283AB6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3E3B79-268B-4E79-AA6E-49D137C372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42C991-D257-47A2-8FD1-DA3371E4A4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64A6021-A915-471F-8B1A-77BB88014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1583CCE-E7B4-4ACB-85FC-F013B661692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387AE2A-87FB-436E-8D92-4A47AC437D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048377AF-DCB1-4A5A-B9DC-5A624589BC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CF007BB-8BF4-4984-A6D2-7EC2F0A187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9CE6257-C103-4C7B-B7E2-1595566667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FA85225D-9925-4B7E-93BF-F156F0186D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2DAAD4-D3CB-4BDA-90E1-3E5833B4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CFD05-5583-4797-A894-2E155A308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6FAC0A0-2627-4DE2-9983-78CC20DA4C2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681A32B-9090-48A5-AA8C-01D57ADC70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655CE2F-F472-4921-99EF-7E62665AA7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9ECEE18-F85B-4EAE-BAEF-2341497833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C13CAE4-FE2D-41E0-91EC-C3971E9CE9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07596D8-52CF-408B-AB8F-9FEAB7A636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7C9AD-3A01-4BD5-9E73-43A2A5CBF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29071F-59F6-4270-B259-3DAF98F721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F09A07-DAD8-4E61-BFBF-BF8359C084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6C8D427-F490-4661-BEAD-87D1067B54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C4E030-F30B-4A0E-BCA2-AFFE565E10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C64BB04-71E7-44C8-9B1F-D5A3D0A1C8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0165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CB2A49-070B-4D1A-B8FC-D025E22F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C25745-D7CF-4CFB-815F-BC516BF8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7169A8-9FC1-4AF8-B718-1816E0009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E7D49B-F2B4-43E9-B246-41EC5BCFA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AEE86C-D6C4-4E24-9EF8-41CC4A6C65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9851ED1-ED6C-4A0C-90FF-CE552582A6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0FECB284-437E-4235-A10F-2259F80C65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E66D9AB-50E2-41C0-A7A9-4E6421A439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CEBA2DF0-0BBF-4B23-9DE4-7B36359A45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F09728-CE4B-4417-9BA5-2FDC490F4A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2EF451C-206E-4EB4-A22F-8981911975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B87A362-B835-4C08-B686-7C02CEC18E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775E55-F788-4873-AC62-17AAA4B3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116163-D2EB-4411-AB7E-1A9E79A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E0B8A-B8DC-4F95-B064-40090516E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9F42B54-4AB1-4FF3-A226-1196C57CED5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5775BA0-9042-4D5D-81E5-79BC0AD78F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551020-C83F-4B86-92B1-0722E6679D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1ADF1B4-A50A-452D-810F-9737BAC7D6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30705DA-1E51-4DD1-A4A0-B175C3C0C2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DB152FB-55F9-4E1E-9A6A-A0E20D82B9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0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6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01684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Etat de l’avancement - Echéances</a:t>
            </a:r>
            <a:endParaRPr dirty="0"/>
          </a:p>
        </p:txBody>
      </p:sp>
      <p:sp>
        <p:nvSpPr>
          <p:cNvPr id="1764" name="Google Shape;1764;p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Etat du Projet : </a:t>
            </a:r>
            <a:r>
              <a:rPr lang="fr-FR" b="0"/>
              <a:t>Retard de une semaine  </a:t>
            </a:r>
            <a:endParaRPr b="0"/>
          </a:p>
        </p:txBody>
      </p:sp>
      <p:sp>
        <p:nvSpPr>
          <p:cNvPr id="1762" name="Google Shape;1762;p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1765" name="Google Shape;1765;p156"/>
          <p:cNvSpPr txBox="1"/>
          <p:nvPr/>
        </p:nvSpPr>
        <p:spPr>
          <a:xfrm>
            <a:off x="251525" y="3016725"/>
            <a:ext cx="6784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Prochain TOP :  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TOP Organe - fin janvier</a:t>
            </a:r>
            <a:endParaRPr sz="28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788670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Résultats </a:t>
            </a:r>
            <a:r>
              <a:rPr lang="fr-FR" sz="1100" dirty="0" err="1">
                <a:solidFill>
                  <a:schemeClr val="dk1"/>
                </a:solidFill>
              </a:rPr>
              <a:t>MECAmaster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fr-FR" sz="1100" dirty="0">
                <a:solidFill>
                  <a:srgbClr val="000000"/>
                </a:solidFill>
              </a:rPr>
              <a:t>Triangles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et aérodynamique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  <a:endParaRPr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chemeClr val="accent4"/>
                </a:solidFill>
              </a:rPr>
              <a:t>S2 - Motorisation instrumentée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Motorisation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 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Réservoir d’essence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rgbClr val="00B050"/>
                </a:solidFill>
              </a:rPr>
              <a:t>S4 - Système SEISM</a:t>
            </a:r>
            <a:r>
              <a:rPr lang="fr-FR" sz="1800" dirty="0"/>
              <a:t> (30min)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cartes avant et arrière</a:t>
            </a:r>
            <a:endParaRPr sz="1100" dirty="0">
              <a:solidFill>
                <a:schemeClr val="dk1"/>
              </a:solidFill>
            </a:endParaRPr>
          </a:p>
          <a:p>
            <a:pPr marL="615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363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EB93B6-5E6A-496A-8E81-0F7BEE3D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17CCA7-4A6A-4471-ACAC-F083BF11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BEACE-FBD2-40F6-B3A9-151EC8C87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48D22-C567-413E-8F11-8C7D2F7C2A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DAD942-FD8E-439E-8708-F6D94FB03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5050F2A-B927-4A28-A6B1-B7498CE2F0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F2A16F8F-97D0-4096-8FE9-FC147D5502A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0E7EBA0-B25A-4F32-B7BE-6221FE99D0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C112ED92-8917-4F73-9F65-F2FD1032163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F9E262C-18DC-4B0A-A32B-69385F93BF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B40BD90-2A66-4A84-B64A-2DF4DFB835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1F309B3-1747-4D5F-A851-1B4D61FED5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44271DA-F8F6-42C9-834E-96798207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F2A641-E018-472B-A759-217910F2C0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925733B6-DA17-4308-9051-03952314AB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88C654F-7235-4491-A77A-56D27E4EDDE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0617BC0-CEAD-4A5A-89E6-5669A94EAB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15682C-B0EA-4052-8C62-B7A566C94A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BBAE928-FEE1-4804-8B58-F599F0A11E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C8C44B4-BF29-4264-B8A1-7A941A8479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1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7434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690FC4-18C2-427F-B077-E18F8171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ED73E08-EDB7-4F93-810C-2697A30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A100A5-FF5A-4011-9B23-39D225761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A7F2BA-1230-4C3A-BB7A-4278111DFD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43CEBFA-0BEB-4D42-960F-559EBD414F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9CABA4-C46F-4C57-AF64-E7E4308F98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F5F9A13-76EB-4A9A-8A04-4267D9F257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3CBDE5F-0979-4C09-BA42-4918B5010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0E86F609-98C5-4BAA-BE57-3CCEFA42DD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91C23DA-5EEE-4A88-8032-E9659259B6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CAD417-4EBD-45CC-8E86-E65D12DEE9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5B4D80CE-B0B2-4512-84FC-1CCCE0C365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5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EEA39A-1BB9-46EA-9FB3-A4F7023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96558B-5AD5-4483-BF1B-B725883D80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F821564-B347-4FD7-A3BE-47560A5A77B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56DAF79-88CD-48A5-90CE-960B59B4F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48B6C97-DD35-4EA0-A590-037C88605A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7530080-8F32-4FC3-AFFF-102E50BE0D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8496AD9-AA77-43B8-AA7A-5700B49C4C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40F1581-5077-4798-A4DC-B2B0C3D4BD6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91560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109</Words>
  <Application>Microsoft Office PowerPoint</Application>
  <PresentationFormat>Affichage à l'écran (16:9)</PresentationFormat>
  <Paragraphs>48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Calibri</vt:lpstr>
      <vt:lpstr>Arial</vt:lpstr>
      <vt:lpstr>Open Sans</vt:lpstr>
      <vt:lpstr>Corbel</vt:lpstr>
      <vt:lpstr>Calibri Light</vt:lpstr>
      <vt:lpstr>Arial Black</vt:lpstr>
      <vt:lpstr>Office Theme</vt:lpstr>
      <vt:lpstr>TOP COPEAU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de l’avancement - Echéances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Arthur Rodriguez</cp:lastModifiedBy>
  <cp:revision>48</cp:revision>
  <dcterms:modified xsi:type="dcterms:W3CDTF">2019-10-08T12:47:09Z</dcterms:modified>
</cp:coreProperties>
</file>