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62" r:id="rId5"/>
    <p:sldId id="260" r:id="rId6"/>
    <p:sldId id="263" r:id="rId7"/>
    <p:sldId id="264" r:id="rId8"/>
    <p:sldId id="259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gTERdN6dN4bzsi7f4l877tcsH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BD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42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020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908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805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859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4775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220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49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C835145-CB04-4E2E-BBDA-D1547DBFAE07}" type="datetime1">
              <a:rPr lang="fr-FR" smtClean="0"/>
              <a:t>21/07/2019</a:t>
            </a:fld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C022D66-E37C-41A4-8765-E3898C6DE741}" type="datetime1">
              <a:rPr lang="fr-FR" smtClean="0"/>
              <a:t>21/07/2019</a:t>
            </a:fld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6F144C-B32A-46C4-BB82-9D4E6B27DA54}" type="datetime1">
              <a:rPr lang="fr-FR" smtClean="0"/>
              <a:t>21/07/2019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AFD467D-5B80-457D-BEA0-0C2606253E6A}" type="datetime1">
              <a:rPr lang="fr-FR" smtClean="0"/>
              <a:t>21/07/2019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A9EB6AF-7496-4868-8779-C2623D4956C2}" type="datetime1">
              <a:rPr lang="fr-FR" smtClean="0"/>
              <a:t>21/07/2019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4B50CD1-4014-49DC-8626-8106BF34B9F7}" type="datetime1">
              <a:rPr lang="fr-FR" smtClean="0"/>
              <a:t>21/07/2019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6E174B0-9E44-45A3-AEA3-12AC6BCA9EAF}" type="datetime1">
              <a:rPr lang="fr-FR" smtClean="0"/>
              <a:t>21/07/2019</a:t>
            </a:fld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D242BA4-1AF5-435A-A121-0BC75D8B6A01}" type="datetime1">
              <a:rPr lang="fr-FR" smtClean="0"/>
              <a:t>21/07/2019</a:t>
            </a:fld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5372FA3-F976-4D50-A470-593A3DB00235}" type="datetime1">
              <a:rPr lang="fr-FR" smtClean="0"/>
              <a:t>21/07/2019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3DDA7C-450B-4BC2-9C76-F39E099509A4}" type="datetime1">
              <a:rPr lang="fr-FR" smtClean="0"/>
              <a:t>21/07/2019</a:t>
            </a:fld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958A978-F964-4375-A252-DA9450BCD053}" type="datetime1">
              <a:rPr lang="fr-FR" smtClean="0"/>
              <a:pPr/>
              <a:t>21/07/2019</a:t>
            </a:fld>
            <a:endParaRPr lang="fr-FR"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Raleway" panose="020B0503030101060003" pitchFamily="34" charset="0"/>
                <a:ea typeface="Raleway" panose="020B0503030101060003" pitchFamily="34" charset="0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4" y="6273206"/>
            <a:ext cx="2129132" cy="5661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43788" y="3030403"/>
            <a:ext cx="52096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strike="noStrike" cap="none" dirty="0">
                <a:solidFill>
                  <a:srgbClr val="FF0000"/>
                </a:solidFill>
                <a:latin typeface="Raleway" panose="020B0503030101060003" pitchFamily="34" charset="0"/>
                <a:ea typeface="Calibri"/>
                <a:cs typeface="Calibri"/>
                <a:sym typeface="Calibri"/>
              </a:rPr>
              <a:t>Date : </a:t>
            </a:r>
            <a:r>
              <a:rPr lang="fr-FR" sz="2800" i="0" strike="noStrike" cap="none" dirty="0">
                <a:solidFill>
                  <a:schemeClr val="dk1"/>
                </a:solidFill>
                <a:latin typeface="Raleway" panose="020B0503030101060003" pitchFamily="34" charset="0"/>
                <a:ea typeface="Calibri"/>
                <a:cs typeface="Calibri"/>
                <a:sym typeface="Calibri"/>
              </a:rPr>
              <a:t>XX/XX/2019</a:t>
            </a:r>
            <a:endParaRPr sz="2400" i="0" strike="noStrike" cap="none" dirty="0">
              <a:solidFill>
                <a:srgbClr val="C2381E"/>
              </a:solidFill>
              <a:latin typeface="Raleway" panose="020B05030301010600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954380-5789-4F2C-9412-81938C58D527}"/>
              </a:ext>
            </a:extLst>
          </p:cNvPr>
          <p:cNvSpPr txBox="1"/>
          <p:nvPr/>
        </p:nvSpPr>
        <p:spPr>
          <a:xfrm>
            <a:off x="1443788" y="3988989"/>
            <a:ext cx="428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Raleway" panose="020B0503030101060003" pitchFamily="34" charset="0"/>
                <a:cs typeface="Calibri" panose="020F0502020204030204" pitchFamily="34" charset="0"/>
              </a:rPr>
              <a:t>Objectifs de la séance :</a:t>
            </a:r>
          </a:p>
          <a:p>
            <a:pPr marL="457200" indent="-457200">
              <a:buAutoNum type="arabicPeriod"/>
            </a:pPr>
            <a:r>
              <a:rPr lang="fr-FR" sz="2400" dirty="0">
                <a:latin typeface="Raleway" panose="020B0503030101060003" pitchFamily="34" charset="0"/>
                <a:cs typeface="Calibri" panose="020F0502020204030204" pitchFamily="34" charset="0"/>
              </a:rPr>
              <a:t>Xxx</a:t>
            </a:r>
          </a:p>
          <a:p>
            <a:pPr marL="457200" indent="-457200">
              <a:buAutoNum type="arabicPeriod"/>
            </a:pPr>
            <a:r>
              <a:rPr lang="fr-FR" sz="2400" dirty="0">
                <a:latin typeface="Raleway" panose="020B0503030101060003" pitchFamily="34" charset="0"/>
                <a:cs typeface="Calibri" panose="020F0502020204030204" pitchFamily="34" charset="0"/>
              </a:rPr>
              <a:t>xxx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433061-5539-42E2-BA26-A9157D10BE28}"/>
              </a:ext>
            </a:extLst>
          </p:cNvPr>
          <p:cNvSpPr txBox="1"/>
          <p:nvPr/>
        </p:nvSpPr>
        <p:spPr>
          <a:xfrm>
            <a:off x="1443788" y="5393891"/>
            <a:ext cx="428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Raleway" panose="020B0503030101060003" pitchFamily="34" charset="0"/>
                <a:cs typeface="Calibri" panose="020F0502020204030204" pitchFamily="34" charset="0"/>
              </a:rPr>
              <a:t>Prochain Top : </a:t>
            </a:r>
            <a:r>
              <a:rPr lang="fr-FR" sz="2400" dirty="0">
                <a:latin typeface="Raleway" panose="020B0503030101060003" pitchFamily="34" charset="0"/>
                <a:cs typeface="Calibri" panose="020F0502020204030204" pitchFamily="34" charset="0"/>
              </a:rPr>
              <a:t>TOP XXX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4938C2D-4CD3-4BFE-9A5D-C99EE1B1F65E}" type="datetime1">
              <a:rPr lang="fr-FR" smtClean="0"/>
              <a:t>21/07/2019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1250019"/>
            <a:ext cx="121920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8000" b="1" dirty="0">
                <a:solidFill>
                  <a:schemeClr val="bg1"/>
                </a:solidFill>
                <a:latin typeface="Raleway" panose="020B0503030101060003" pitchFamily="34" charset="0"/>
                <a:ea typeface="Calibri"/>
                <a:cs typeface="Calibri"/>
                <a:sym typeface="Calibri"/>
              </a:rPr>
              <a:t>Point projet </a:t>
            </a:r>
            <a:endParaRPr lang="en-US" sz="80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5DA9B9F0-EF74-404E-8F0A-F177ECBE9972}"/>
              </a:ext>
            </a:extLst>
          </p:cNvPr>
          <p:cNvSpPr txBox="1"/>
          <p:nvPr/>
        </p:nvSpPr>
        <p:spPr>
          <a:xfrm>
            <a:off x="0" y="0"/>
            <a:ext cx="12191999" cy="584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3200" b="1" i="0" strike="noStrike" cap="none" dirty="0">
                <a:solidFill>
                  <a:schemeClr val="bg1"/>
                </a:solidFill>
                <a:latin typeface="Raleway" panose="020B0503030101060003" pitchFamily="34" charset="0"/>
                <a:ea typeface="Calibri"/>
                <a:cs typeface="Calibri"/>
                <a:sym typeface="Calibri"/>
              </a:rPr>
              <a:t>Point financier</a:t>
            </a:r>
            <a:endParaRPr sz="2800" b="1" i="0" strike="noStrike" cap="none" dirty="0">
              <a:solidFill>
                <a:schemeClr val="bg1"/>
              </a:solidFill>
              <a:latin typeface="Raleway" panose="020B05030301010600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92FD046-D8F6-455A-82CD-2D36BDDB46F3}" type="datetime1">
              <a:rPr lang="fr-FR" smtClean="0"/>
              <a:t>21/07/2019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88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6D035E2-7E1B-49F6-881E-07C99E653413}"/>
              </a:ext>
            </a:extLst>
          </p:cNvPr>
          <p:cNvSpPr txBox="1"/>
          <p:nvPr/>
        </p:nvSpPr>
        <p:spPr>
          <a:xfrm>
            <a:off x="1" y="1046438"/>
            <a:ext cx="6105164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Structure tubulaire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C1F037-834B-47A4-8DE1-C9223772B42C}"/>
              </a:ext>
            </a:extLst>
          </p:cNvPr>
          <p:cNvSpPr txBox="1"/>
          <p:nvPr/>
        </p:nvSpPr>
        <p:spPr>
          <a:xfrm>
            <a:off x="6096001" y="1046438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Paroi pare-feu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A25CEC-6E1F-4EEC-B912-573A5D577618}"/>
              </a:ext>
            </a:extLst>
          </p:cNvPr>
          <p:cNvSpPr txBox="1"/>
          <p:nvPr/>
        </p:nvSpPr>
        <p:spPr>
          <a:xfrm>
            <a:off x="9148583" y="1046438"/>
            <a:ext cx="30434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Fond plat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FE2639-D896-4EF7-9F73-F14BED8C865D}"/>
              </a:ext>
            </a:extLst>
          </p:cNvPr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Crashbox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7DDDD0-D1AE-412D-8041-1175A4104052}"/>
              </a:ext>
            </a:extLst>
          </p:cNvPr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Poignée d’embrayage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D2FE64-333D-4C43-9CEF-128EADC49327}"/>
              </a:ext>
            </a:extLst>
          </p:cNvPr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Support batterie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E6EF91A-E583-4B22-929C-1CF8CE87B7B3}" type="datetime1">
              <a:rPr lang="fr-FR" smtClean="0"/>
              <a:t>21/07/2019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BILAN CHASSIS</a:t>
            </a:r>
          </a:p>
        </p:txBody>
      </p:sp>
    </p:spTree>
    <p:extLst>
      <p:ext uri="{BB962C8B-B14F-4D97-AF65-F5344CB8AC3E}">
        <p14:creationId xmlns:p14="http://schemas.microsoft.com/office/powerpoint/2010/main" val="311701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24BD12E-ED13-4E77-A995-D1E8507D40B2}"/>
              </a:ext>
            </a:extLst>
          </p:cNvPr>
          <p:cNvSpPr txBox="1"/>
          <p:nvPr/>
        </p:nvSpPr>
        <p:spPr>
          <a:xfrm>
            <a:off x="1" y="1046438"/>
            <a:ext cx="6105164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Carrosserie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340C1F-6289-4D24-9450-AC31AD62B1E5}"/>
              </a:ext>
            </a:extLst>
          </p:cNvPr>
          <p:cNvSpPr txBox="1"/>
          <p:nvPr/>
        </p:nvSpPr>
        <p:spPr>
          <a:xfrm>
            <a:off x="6096001" y="1046438"/>
            <a:ext cx="6095998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Ouïes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2D6659-8408-48D7-A2CD-065FA7BD825B}"/>
              </a:ext>
            </a:extLst>
          </p:cNvPr>
          <p:cNvSpPr txBox="1"/>
          <p:nvPr/>
        </p:nvSpPr>
        <p:spPr>
          <a:xfrm>
            <a:off x="0" y="3662539"/>
            <a:ext cx="609599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Aile avant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A5D0A3-CFA1-448C-B2A5-B7CCDABF4F72}"/>
              </a:ext>
            </a:extLst>
          </p:cNvPr>
          <p:cNvSpPr txBox="1"/>
          <p:nvPr/>
        </p:nvSpPr>
        <p:spPr>
          <a:xfrm>
            <a:off x="6095999" y="3662537"/>
            <a:ext cx="609599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Aile arrière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C1D783C-BF54-49B0-B39F-E94948602C8A}" type="datetime1">
              <a:rPr lang="fr-FR" smtClean="0"/>
              <a:t>21/07/2019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BILAN AERO</a:t>
            </a:r>
          </a:p>
        </p:txBody>
      </p:sp>
    </p:spTree>
    <p:extLst>
      <p:ext uri="{BB962C8B-B14F-4D97-AF65-F5344CB8AC3E}">
        <p14:creationId xmlns:p14="http://schemas.microsoft.com/office/powerpoint/2010/main" val="16886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1A11B5-BC8A-4592-A3C1-8A7EE74BD326}"/>
              </a:ext>
            </a:extLst>
          </p:cNvPr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Faisceau LV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4B8FD5-2F31-4B1E-A3EB-6B44603D25BB}"/>
              </a:ext>
            </a:extLst>
          </p:cNvPr>
          <p:cNvSpPr txBox="1"/>
          <p:nvPr/>
        </p:nvSpPr>
        <p:spPr>
          <a:xfrm>
            <a:off x="9157747" y="1046435"/>
            <a:ext cx="30434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Acquisition de données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EF6EAF-4006-4C28-A101-73E9A44A08CF}"/>
              </a:ext>
            </a:extLst>
          </p:cNvPr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TdB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F227BA-7F0F-48C4-A2A5-9FDE639935EB}"/>
              </a:ext>
            </a:extLst>
          </p:cNvPr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Contrôle du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TdB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3F0EBF-5DF3-4D0B-8150-4E85376863F8}"/>
              </a:ext>
            </a:extLst>
          </p:cNvPr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Commande de boîte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B8E790-137F-4DB4-B502-BE4E6CEFCB00}"/>
              </a:ext>
            </a:extLst>
          </p:cNvPr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Faisceau HV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8890E29-C19A-4A0D-9E25-EDA078531CEC}"/>
              </a:ext>
            </a:extLst>
          </p:cNvPr>
          <p:cNvSpPr txBox="1"/>
          <p:nvPr/>
        </p:nvSpPr>
        <p:spPr>
          <a:xfrm>
            <a:off x="9144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BSPD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000C4AF-2011-4468-AC42-573C9B2E343F}" type="datetime1">
              <a:rPr lang="fr-FR" smtClean="0"/>
              <a:t>21/07/2019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BILAN SEISM</a:t>
            </a:r>
          </a:p>
        </p:txBody>
      </p:sp>
    </p:spTree>
    <p:extLst>
      <p:ext uri="{BB962C8B-B14F-4D97-AF65-F5344CB8AC3E}">
        <p14:creationId xmlns:p14="http://schemas.microsoft.com/office/powerpoint/2010/main" val="166328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37ED396-5FCA-4C94-9D58-51B3DCF6DCBF}"/>
              </a:ext>
            </a:extLst>
          </p:cNvPr>
          <p:cNvSpPr txBox="1"/>
          <p:nvPr/>
        </p:nvSpPr>
        <p:spPr>
          <a:xfrm>
            <a:off x="9164" y="104502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Points LAS avant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106EDCD-3724-42AB-8461-702312311972}"/>
              </a:ext>
            </a:extLst>
          </p:cNvPr>
          <p:cNvSpPr txBox="1"/>
          <p:nvPr/>
        </p:nvSpPr>
        <p:spPr>
          <a:xfrm>
            <a:off x="3064037" y="1047582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Points LAS arrière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F7F702-F7D3-48EE-A2BF-40E75ADE6FB8}"/>
              </a:ext>
            </a:extLst>
          </p:cNvPr>
          <p:cNvSpPr txBox="1"/>
          <p:nvPr/>
        </p:nvSpPr>
        <p:spPr>
          <a:xfrm>
            <a:off x="-4581" y="3653186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Suspension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DE5A4-7FDC-4835-B6AA-B1BCBF9D86F9}"/>
              </a:ext>
            </a:extLst>
          </p:cNvPr>
          <p:cNvSpPr txBox="1"/>
          <p:nvPr/>
        </p:nvSpPr>
        <p:spPr>
          <a:xfrm>
            <a:off x="6093709" y="3653185"/>
            <a:ext cx="30434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BAR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32023EE-9196-4FB0-BEA1-48F7D7A4DA60}"/>
              </a:ext>
            </a:extLst>
          </p:cNvPr>
          <p:cNvSpPr txBox="1"/>
          <p:nvPr/>
        </p:nvSpPr>
        <p:spPr>
          <a:xfrm>
            <a:off x="3050292" y="3647370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Basculeurs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A2E6BFB-E8C9-4D48-A16A-8EF05DB3B819}"/>
              </a:ext>
            </a:extLst>
          </p:cNvPr>
          <p:cNvSpPr txBox="1"/>
          <p:nvPr/>
        </p:nvSpPr>
        <p:spPr>
          <a:xfrm>
            <a:off x="9137126" y="3653185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Triangles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2748066-303A-46FD-9F29-03894123024D}" type="datetime1">
              <a:rPr lang="fr-FR" smtClean="0"/>
              <a:t>21/07/2019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BILAN LIAISON AU SOL</a:t>
            </a:r>
          </a:p>
        </p:txBody>
      </p:sp>
    </p:spTree>
    <p:extLst>
      <p:ext uri="{BB962C8B-B14F-4D97-AF65-F5344CB8AC3E}">
        <p14:creationId xmlns:p14="http://schemas.microsoft.com/office/powerpoint/2010/main" val="27348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0EED5881-8EDA-49D6-B482-37C5240C5CDB}"/>
              </a:ext>
            </a:extLst>
          </p:cNvPr>
          <p:cNvSpPr txBox="1"/>
          <p:nvPr/>
        </p:nvSpPr>
        <p:spPr>
          <a:xfrm>
            <a:off x="0" y="10464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Direction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C8C513-5E73-40BF-89EE-7EC27A264673}"/>
              </a:ext>
            </a:extLst>
          </p:cNvPr>
          <p:cNvSpPr txBox="1"/>
          <p:nvPr/>
        </p:nvSpPr>
        <p:spPr>
          <a:xfrm>
            <a:off x="6095998" y="10464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Roue équipée : 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64ED1A-DD46-4604-BE99-EA0D1C42E3C7}"/>
              </a:ext>
            </a:extLst>
          </p:cNvPr>
          <p:cNvSpPr txBox="1"/>
          <p:nvPr/>
        </p:nvSpPr>
        <p:spPr>
          <a:xfrm>
            <a:off x="0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Système de freinage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737B26-EB84-49AE-8AA9-EC98E7054AD4}"/>
              </a:ext>
            </a:extLst>
          </p:cNvPr>
          <p:cNvSpPr txBox="1"/>
          <p:nvPr/>
        </p:nvSpPr>
        <p:spPr>
          <a:xfrm>
            <a:off x="3048000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Pédalier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4D04AB9-D8C3-4FDA-992F-AAD6E0F65124}" type="datetime1">
              <a:rPr lang="fr-FR" smtClean="0"/>
              <a:t>21/07/2019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BILAN LIAISON AU SOL</a:t>
            </a:r>
          </a:p>
        </p:txBody>
      </p:sp>
    </p:spTree>
    <p:extLst>
      <p:ext uri="{BB962C8B-B14F-4D97-AF65-F5344CB8AC3E}">
        <p14:creationId xmlns:p14="http://schemas.microsoft.com/office/powerpoint/2010/main" val="4111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5EA7080-65B1-4515-AFB5-C12A5C7127A3}"/>
              </a:ext>
            </a:extLst>
          </p:cNvPr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Bride guillotine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180BD0-3D90-4B03-821F-2A65804BED52}"/>
              </a:ext>
            </a:extLst>
          </p:cNvPr>
          <p:cNvSpPr txBox="1"/>
          <p:nvPr/>
        </p:nvSpPr>
        <p:spPr>
          <a:xfrm>
            <a:off x="9157747" y="1046435"/>
            <a:ext cx="30434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Echappement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7A0F10-5006-4900-BFCE-961E9ED718B3}"/>
              </a:ext>
            </a:extLst>
          </p:cNvPr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Refroidissement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274FB6-6D58-4699-9C52-A670BCD4EFD8}"/>
              </a:ext>
            </a:extLst>
          </p:cNvPr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Circuit carburant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DB87BC-4547-42EB-811E-8B214EDA4B91}"/>
              </a:ext>
            </a:extLst>
          </p:cNvPr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Catch cans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4874EF-2393-4DD6-9C6D-3D81384BEAD8}"/>
              </a:ext>
            </a:extLst>
          </p:cNvPr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Admission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43FEB4-E49E-4714-82D8-7E7E74222A89}"/>
              </a:ext>
            </a:extLst>
          </p:cNvPr>
          <p:cNvSpPr txBox="1"/>
          <p:nvPr/>
        </p:nvSpPr>
        <p:spPr>
          <a:xfrm>
            <a:off x="9144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Transmission secondaire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13" name="Date Placeholder 12"/>
          <p:cNvSpPr>
            <a:spLocks noGrp="1"/>
          </p:cNvSpPr>
          <p:nvPr>
            <p:ph type="dt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E54FB1-630C-4F39-A3A2-225F77F5C978}" type="datetime1">
              <a:rPr lang="fr-FR" smtClean="0"/>
              <a:t>21/07/2019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BILAN MOTORISATION</a:t>
            </a:r>
          </a:p>
        </p:txBody>
      </p:sp>
    </p:spTree>
    <p:extLst>
      <p:ext uri="{BB962C8B-B14F-4D97-AF65-F5344CB8AC3E}">
        <p14:creationId xmlns:p14="http://schemas.microsoft.com/office/powerpoint/2010/main" val="384337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13" name="Date Placeholder 12"/>
          <p:cNvSpPr>
            <a:spLocks noGrp="1"/>
          </p:cNvSpPr>
          <p:nvPr>
            <p:ph type="dt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E54FB1-630C-4F39-A3A2-225F77F5C978}" type="datetime1">
              <a:rPr lang="fr-FR" smtClean="0"/>
              <a:t>21/07/2019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1342612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730</Words>
  <Application>Microsoft Office PowerPoint</Application>
  <PresentationFormat>Grand écran</PresentationFormat>
  <Paragraphs>236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17</cp:revision>
  <dcterms:created xsi:type="dcterms:W3CDTF">2019-03-10T15:27:20Z</dcterms:created>
  <dcterms:modified xsi:type="dcterms:W3CDTF">2019-07-21T18:40:07Z</dcterms:modified>
</cp:coreProperties>
</file>