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0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gTERdN6dN4bzsi7f4l877tcsH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BD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020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08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05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859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477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220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421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XX/XX/2019</a:t>
            </a:r>
            <a:endParaRPr sz="2400" b="1" i="0" u="none" strike="noStrike" cap="none" dirty="0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D954380-5789-4F2C-9412-81938C58D527}"/>
              </a:ext>
            </a:extLst>
          </p:cNvPr>
          <p:cNvSpPr txBox="1"/>
          <p:nvPr/>
        </p:nvSpPr>
        <p:spPr>
          <a:xfrm>
            <a:off x="1808922" y="1305339"/>
            <a:ext cx="428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Objectifs de la séance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433061-5539-42E2-BA26-A9157D10BE28}"/>
              </a:ext>
            </a:extLst>
          </p:cNvPr>
          <p:cNvSpPr txBox="1"/>
          <p:nvPr/>
        </p:nvSpPr>
        <p:spPr>
          <a:xfrm>
            <a:off x="6096001" y="1305339"/>
            <a:ext cx="4287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Prochain Top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5F32D7-E726-4DDB-804E-CC529296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Bilan châssis</a:t>
            </a:r>
            <a:endParaRPr sz="2400" b="1" i="0" u="none" strike="noStrike" cap="none" dirty="0">
              <a:solidFill>
                <a:schemeClr val="tx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1B3BDE-B46C-4710-A87C-5F7303E9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D035E2-7E1B-49F6-881E-07C99E653413}"/>
              </a:ext>
            </a:extLst>
          </p:cNvPr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Structure tubulaire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C1F037-834B-47A4-8DE1-C9223772B42C}"/>
              </a:ext>
            </a:extLst>
          </p:cNvPr>
          <p:cNvSpPr txBox="1"/>
          <p:nvPr/>
        </p:nvSpPr>
        <p:spPr>
          <a:xfrm>
            <a:off x="6096001" y="1046438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Paroi pare-feu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A25CEC-6E1F-4EEC-B912-573A5D577618}"/>
              </a:ext>
            </a:extLst>
          </p:cNvPr>
          <p:cNvSpPr txBox="1"/>
          <p:nvPr/>
        </p:nvSpPr>
        <p:spPr>
          <a:xfrm>
            <a:off x="9148583" y="1046438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Fond plat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FE2639-D896-4EF7-9F73-F14BED8C865D}"/>
              </a:ext>
            </a:extLst>
          </p:cNvPr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Crashbox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7DDDD0-D1AE-412D-8041-1175A4104052}"/>
              </a:ext>
            </a:extLst>
          </p:cNvPr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Poignée d’embrayage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D2FE64-333D-4C43-9CEF-128EADC49327}"/>
              </a:ext>
            </a:extLst>
          </p:cNvPr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Support batterie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1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chemeClr val="tx1"/>
                </a:solidFill>
                <a:highlight>
                  <a:srgbClr val="FF00FF"/>
                </a:highlight>
                <a:latin typeface="Calibri"/>
                <a:ea typeface="Calibri"/>
                <a:cs typeface="Calibri"/>
                <a:sym typeface="Calibri"/>
              </a:rPr>
              <a:t>Bilan aérodynamique</a:t>
            </a:r>
            <a:endParaRPr sz="2400" b="1" i="0" u="none" strike="noStrike" cap="none" dirty="0">
              <a:solidFill>
                <a:schemeClr val="tx1"/>
              </a:solidFill>
              <a:highlight>
                <a:srgbClr val="FF00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1B3BDE-B46C-4710-A87C-5F7303E9F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4BD12E-ED13-4E77-A995-D1E8507D40B2}"/>
              </a:ext>
            </a:extLst>
          </p:cNvPr>
          <p:cNvSpPr txBox="1"/>
          <p:nvPr/>
        </p:nvSpPr>
        <p:spPr>
          <a:xfrm>
            <a:off x="1" y="1046438"/>
            <a:ext cx="6105164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Carrosserie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340C1F-6289-4D24-9450-AC31AD62B1E5}"/>
              </a:ext>
            </a:extLst>
          </p:cNvPr>
          <p:cNvSpPr txBox="1"/>
          <p:nvPr/>
        </p:nvSpPr>
        <p:spPr>
          <a:xfrm>
            <a:off x="6096001" y="1046438"/>
            <a:ext cx="6095998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Ouïes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2D6659-8408-48D7-A2CD-065FA7BD825B}"/>
              </a:ext>
            </a:extLst>
          </p:cNvPr>
          <p:cNvSpPr txBox="1"/>
          <p:nvPr/>
        </p:nvSpPr>
        <p:spPr>
          <a:xfrm>
            <a:off x="0" y="3662539"/>
            <a:ext cx="609599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Aile avant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A5D0A3-CFA1-448C-B2A5-B7CCDABF4F72}"/>
              </a:ext>
            </a:extLst>
          </p:cNvPr>
          <p:cNvSpPr txBox="1"/>
          <p:nvPr/>
        </p:nvSpPr>
        <p:spPr>
          <a:xfrm>
            <a:off x="6095999" y="3662537"/>
            <a:ext cx="609599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Aile arrière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3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chemeClr val="tx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Bilan SEISM</a:t>
            </a:r>
            <a:endParaRPr sz="2400" b="1" i="0" u="none" strike="noStrike" cap="none" dirty="0">
              <a:solidFill>
                <a:schemeClr val="tx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B60BEF-45E9-4CA8-914B-B9F6CAAC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1A11B5-BC8A-4592-A3C1-8A7EE74BD326}"/>
              </a:ext>
            </a:extLst>
          </p:cNvPr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Faisceau LV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4B8FD5-2F31-4B1E-A3EB-6B44603D25BB}"/>
              </a:ext>
            </a:extLst>
          </p:cNvPr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Acquisition de données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EF6EAF-4006-4C28-A101-73E9A44A08CF}"/>
              </a:ext>
            </a:extLst>
          </p:cNvPr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TdB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F227BA-7F0F-48C4-A2A5-9FDE639935EB}"/>
              </a:ext>
            </a:extLst>
          </p:cNvPr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Contrôle du </a:t>
            </a:r>
            <a:r>
              <a:rPr lang="fr-F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TdB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3F0EBF-5DF3-4D0B-8150-4E85376863F8}"/>
              </a:ext>
            </a:extLst>
          </p:cNvPr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Commande de boîte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B8E790-137F-4DB4-B502-BE4E6CEFCB00}"/>
              </a:ext>
            </a:extLst>
          </p:cNvPr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Faisceau HV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8890E29-C19A-4A0D-9E25-EDA078531CEC}"/>
              </a:ext>
            </a:extLst>
          </p:cNvPr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BSPD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8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chemeClr val="tx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Bilan LAS</a:t>
            </a:r>
            <a:endParaRPr sz="2400" b="1" i="0" u="none" strike="noStrike" cap="none" dirty="0">
              <a:solidFill>
                <a:schemeClr val="tx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A2BFAF-2542-4495-BE31-20C4AF08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37ED396-5FCA-4C94-9D58-51B3DCF6DCBF}"/>
              </a:ext>
            </a:extLst>
          </p:cNvPr>
          <p:cNvSpPr txBox="1"/>
          <p:nvPr/>
        </p:nvSpPr>
        <p:spPr>
          <a:xfrm>
            <a:off x="9164" y="104502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Points LAS avant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106EDCD-3724-42AB-8461-702312311972}"/>
              </a:ext>
            </a:extLst>
          </p:cNvPr>
          <p:cNvSpPr txBox="1"/>
          <p:nvPr/>
        </p:nvSpPr>
        <p:spPr>
          <a:xfrm>
            <a:off x="3064037" y="1047582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Points LAS arrière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F7F702-F7D3-48EE-A2BF-40E75ADE6FB8}"/>
              </a:ext>
            </a:extLst>
          </p:cNvPr>
          <p:cNvSpPr txBox="1"/>
          <p:nvPr/>
        </p:nvSpPr>
        <p:spPr>
          <a:xfrm>
            <a:off x="-4581" y="3653186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Suspension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DE5A4-7FDC-4835-B6AA-B1BCBF9D86F9}"/>
              </a:ext>
            </a:extLst>
          </p:cNvPr>
          <p:cNvSpPr txBox="1"/>
          <p:nvPr/>
        </p:nvSpPr>
        <p:spPr>
          <a:xfrm>
            <a:off x="6093709" y="3653185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BAR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32023EE-9196-4FB0-BEA1-48F7D7A4DA60}"/>
              </a:ext>
            </a:extLst>
          </p:cNvPr>
          <p:cNvSpPr txBox="1"/>
          <p:nvPr/>
        </p:nvSpPr>
        <p:spPr>
          <a:xfrm>
            <a:off x="3050292" y="3647370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Basculeurs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2E6BFB-E8C9-4D48-A16A-8EF05DB3B819}"/>
              </a:ext>
            </a:extLst>
          </p:cNvPr>
          <p:cNvSpPr txBox="1"/>
          <p:nvPr/>
        </p:nvSpPr>
        <p:spPr>
          <a:xfrm>
            <a:off x="9137126" y="3653185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Triangles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chemeClr val="tx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Bilan LAS</a:t>
            </a:r>
            <a:endParaRPr sz="2400" b="1" i="0" u="none" strike="noStrike" cap="none" dirty="0">
              <a:solidFill>
                <a:schemeClr val="tx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7A2BFAF-2542-4495-BE31-20C4AF088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EED5881-8EDA-49D6-B482-37C5240C5CDB}"/>
              </a:ext>
            </a:extLst>
          </p:cNvPr>
          <p:cNvSpPr txBox="1"/>
          <p:nvPr/>
        </p:nvSpPr>
        <p:spPr>
          <a:xfrm>
            <a:off x="0" y="10464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Direction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8C513-5E73-40BF-89EE-7EC27A264673}"/>
              </a:ext>
            </a:extLst>
          </p:cNvPr>
          <p:cNvSpPr txBox="1"/>
          <p:nvPr/>
        </p:nvSpPr>
        <p:spPr>
          <a:xfrm>
            <a:off x="6095998" y="10464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Roue équipée : 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64ED1A-DD46-4604-BE99-EA0D1C42E3C7}"/>
              </a:ext>
            </a:extLst>
          </p:cNvPr>
          <p:cNvSpPr txBox="1"/>
          <p:nvPr/>
        </p:nvSpPr>
        <p:spPr>
          <a:xfrm>
            <a:off x="0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Système de freinage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737B26-EB84-49AE-8AA9-EC98E7054AD4}"/>
              </a:ext>
            </a:extLst>
          </p:cNvPr>
          <p:cNvSpPr txBox="1"/>
          <p:nvPr/>
        </p:nvSpPr>
        <p:spPr>
          <a:xfrm>
            <a:off x="3048000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Pédalier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chemeClr val="tx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Bilan Motorisation</a:t>
            </a:r>
            <a:endParaRPr sz="2400" b="1" i="0" u="none" strike="noStrike" cap="none" dirty="0">
              <a:solidFill>
                <a:schemeClr val="tx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D82D68-454E-4C66-A0AA-1ED9F290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5EA7080-65B1-4515-AFB5-C12A5C7127A3}"/>
              </a:ext>
            </a:extLst>
          </p:cNvPr>
          <p:cNvSpPr txBox="1"/>
          <p:nvPr/>
        </p:nvSpPr>
        <p:spPr>
          <a:xfrm>
            <a:off x="1" y="1046438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Bride guillotine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180BD0-3D90-4B03-821F-2A65804BED52}"/>
              </a:ext>
            </a:extLst>
          </p:cNvPr>
          <p:cNvSpPr txBox="1"/>
          <p:nvPr/>
        </p:nvSpPr>
        <p:spPr>
          <a:xfrm>
            <a:off x="9157747" y="1046435"/>
            <a:ext cx="3043417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Echappement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7A0F10-5006-4900-BFCE-961E9ED718B3}"/>
              </a:ext>
            </a:extLst>
          </p:cNvPr>
          <p:cNvSpPr txBox="1"/>
          <p:nvPr/>
        </p:nvSpPr>
        <p:spPr>
          <a:xfrm>
            <a:off x="1" y="3662539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Refroidissement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274FB6-6D58-4699-9C52-A670BCD4EFD8}"/>
              </a:ext>
            </a:extLst>
          </p:cNvPr>
          <p:cNvSpPr txBox="1"/>
          <p:nvPr/>
        </p:nvSpPr>
        <p:spPr>
          <a:xfrm>
            <a:off x="3052583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Circuit carburant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DB87BC-4547-42EB-811E-8B214EDA4B91}"/>
              </a:ext>
            </a:extLst>
          </p:cNvPr>
          <p:cNvSpPr txBox="1"/>
          <p:nvPr/>
        </p:nvSpPr>
        <p:spPr>
          <a:xfrm>
            <a:off x="6096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Catch cans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4874EF-2393-4DD6-9C6D-3D81384BEAD8}"/>
              </a:ext>
            </a:extLst>
          </p:cNvPr>
          <p:cNvSpPr txBox="1"/>
          <p:nvPr/>
        </p:nvSpPr>
        <p:spPr>
          <a:xfrm>
            <a:off x="3052583" y="1046436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Admission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43FEB4-E49E-4714-82D8-7E7E74222A89}"/>
              </a:ext>
            </a:extLst>
          </p:cNvPr>
          <p:cNvSpPr txBox="1"/>
          <p:nvPr/>
        </p:nvSpPr>
        <p:spPr>
          <a:xfrm>
            <a:off x="9144000" y="3662537"/>
            <a:ext cx="305258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Transmission secondaire :</a:t>
            </a:r>
          </a:p>
          <a:p>
            <a:endParaRPr lang="fr-F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en cours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Avancement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Date de fin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Tâche suivante : </a:t>
            </a:r>
            <a:r>
              <a:rPr lang="fr-F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</a:t>
            </a:r>
          </a:p>
          <a:p>
            <a:endParaRPr lang="fr-FR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37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1F1F1"/>
            </a:gs>
            <a:gs pos="0">
              <a:schemeClr val="bg1"/>
            </a:gs>
            <a:gs pos="100000">
              <a:srgbClr val="BDBCBD"/>
            </a:gs>
          </a:gsLst>
          <a:lin ang="5400000" scaled="1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5DA9B9F0-EF74-404E-8F0A-F177ECBE9972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Point financier</a:t>
            </a:r>
            <a:endParaRPr sz="2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01201E-505B-4B8F-B359-CFA7CB21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5016"/>
            <a:ext cx="2909454" cy="12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18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702</Words>
  <Application>Microsoft Office PowerPoint</Application>
  <PresentationFormat>Grand écran</PresentationFormat>
  <Paragraphs>214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15</cp:revision>
  <dcterms:created xsi:type="dcterms:W3CDTF">2019-03-10T15:27:20Z</dcterms:created>
  <dcterms:modified xsi:type="dcterms:W3CDTF">2019-07-18T08:47:02Z</dcterms:modified>
</cp:coreProperties>
</file>