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34FF8-2322-4222-A370-6E59552D757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213AEC-C668-4098-A225-7494E11DC620}">
      <dgm:prSet phldrT="[Texte]"/>
      <dgm:spPr/>
      <dgm:t>
        <a:bodyPr/>
        <a:lstStyle/>
        <a:p>
          <a:r>
            <a:rPr lang="fr-FR" dirty="0" smtClean="0"/>
            <a:t>Charge avant/arrière</a:t>
          </a:r>
          <a:endParaRPr lang="fr-FR" dirty="0"/>
        </a:p>
      </dgm:t>
    </dgm:pt>
    <dgm:pt modelId="{8999C5E0-AA5B-4D64-8D6E-5087B325396D}" type="parTrans" cxnId="{42C59080-54C8-4504-A9DE-74B44660FFBC}">
      <dgm:prSet/>
      <dgm:spPr/>
      <dgm:t>
        <a:bodyPr/>
        <a:lstStyle/>
        <a:p>
          <a:endParaRPr lang="fr-FR"/>
        </a:p>
      </dgm:t>
    </dgm:pt>
    <dgm:pt modelId="{16D96494-E664-409E-8E32-66B10D4B1D78}" type="sibTrans" cxnId="{42C59080-54C8-4504-A9DE-74B44660FFBC}">
      <dgm:prSet/>
      <dgm:spPr/>
      <dgm:t>
        <a:bodyPr/>
        <a:lstStyle/>
        <a:p>
          <a:endParaRPr lang="fr-FR"/>
        </a:p>
      </dgm:t>
    </dgm:pt>
    <dgm:pt modelId="{CD9C4769-42CE-4A3F-8DFD-45E95794CE48}">
      <dgm:prSet phldrT="[Texte]"/>
      <dgm:spPr/>
      <dgm:t>
        <a:bodyPr/>
        <a:lstStyle/>
        <a:p>
          <a:r>
            <a:rPr lang="fr-FR" dirty="0" smtClean="0"/>
            <a:t>Déterminer si l’avant ou l’arrière glisse en premier</a:t>
          </a:r>
          <a:endParaRPr lang="fr-FR" dirty="0"/>
        </a:p>
      </dgm:t>
    </dgm:pt>
    <dgm:pt modelId="{E03B9E27-3A92-4A98-A77D-C1A43C4140BA}" type="parTrans" cxnId="{AE329D28-F80B-4741-AF76-8AA89DA22CF8}">
      <dgm:prSet/>
      <dgm:spPr/>
      <dgm:t>
        <a:bodyPr/>
        <a:lstStyle/>
        <a:p>
          <a:endParaRPr lang="fr-FR"/>
        </a:p>
      </dgm:t>
    </dgm:pt>
    <dgm:pt modelId="{D2F754EA-D9A5-46C5-9448-C9E93E6A7554}" type="sibTrans" cxnId="{AE329D28-F80B-4741-AF76-8AA89DA22CF8}">
      <dgm:prSet/>
      <dgm:spPr/>
      <dgm:t>
        <a:bodyPr/>
        <a:lstStyle/>
        <a:p>
          <a:endParaRPr lang="fr-FR"/>
        </a:p>
      </dgm:t>
    </dgm:pt>
    <dgm:pt modelId="{3E542DEF-20C5-4EEC-B814-531A9DF7301A}">
      <dgm:prSet phldrT="[Texte]"/>
      <dgm:spPr/>
      <dgm:t>
        <a:bodyPr/>
        <a:lstStyle/>
        <a:p>
          <a:r>
            <a:rPr lang="fr-FR" dirty="0" smtClean="0"/>
            <a:t>Vitesse du véhicule</a:t>
          </a:r>
          <a:endParaRPr lang="fr-FR" dirty="0"/>
        </a:p>
      </dgm:t>
    </dgm:pt>
    <dgm:pt modelId="{EFC7840B-4D06-4D1A-986E-EBA989E41462}" type="parTrans" cxnId="{500DEF52-573C-492A-BF7F-1FDF625530B5}">
      <dgm:prSet/>
      <dgm:spPr/>
      <dgm:t>
        <a:bodyPr/>
        <a:lstStyle/>
        <a:p>
          <a:endParaRPr lang="fr-FR"/>
        </a:p>
      </dgm:t>
    </dgm:pt>
    <dgm:pt modelId="{A6CA2876-5EC4-4476-8449-379924B813CD}" type="sibTrans" cxnId="{500DEF52-573C-492A-BF7F-1FDF625530B5}">
      <dgm:prSet/>
      <dgm:spPr/>
      <dgm:t>
        <a:bodyPr/>
        <a:lstStyle/>
        <a:p>
          <a:endParaRPr lang="fr-FR"/>
        </a:p>
      </dgm:t>
    </dgm:pt>
    <dgm:pt modelId="{6BD25F3D-EF19-473F-9C69-C190B9621188}">
      <dgm:prSet phldrT="[Texte]"/>
      <dgm:spPr/>
      <dgm:t>
        <a:bodyPr/>
        <a:lstStyle/>
        <a:p>
          <a:r>
            <a:rPr lang="fr-FR" dirty="0" smtClean="0"/>
            <a:t>Couple max transmissible avant arrière</a:t>
          </a:r>
          <a:endParaRPr lang="fr-FR" dirty="0"/>
        </a:p>
      </dgm:t>
    </dgm:pt>
    <dgm:pt modelId="{B74D5E0D-D3E9-4534-A9B2-17F4DA228DE7}" type="parTrans" cxnId="{E6CC33EC-2905-42F5-9C6C-0BCFA290A3ED}">
      <dgm:prSet/>
      <dgm:spPr/>
      <dgm:t>
        <a:bodyPr/>
        <a:lstStyle/>
        <a:p>
          <a:endParaRPr lang="fr-FR"/>
        </a:p>
      </dgm:t>
    </dgm:pt>
    <dgm:pt modelId="{A8B1A412-5E45-4990-9451-03F134DA0B37}" type="sibTrans" cxnId="{E6CC33EC-2905-42F5-9C6C-0BCFA290A3ED}">
      <dgm:prSet/>
      <dgm:spPr/>
      <dgm:t>
        <a:bodyPr/>
        <a:lstStyle/>
        <a:p>
          <a:endParaRPr lang="fr-FR"/>
        </a:p>
      </dgm:t>
    </dgm:pt>
    <dgm:pt modelId="{D5F60FF5-3BA0-40BA-B0D8-E0AB10D28D7C}">
      <dgm:prSet phldrT="[Texte]"/>
      <dgm:spPr/>
      <dgm:t>
        <a:bodyPr/>
        <a:lstStyle/>
        <a:p>
          <a:r>
            <a:rPr lang="fr-FR" dirty="0" smtClean="0"/>
            <a:t>Estimation du couple à l’avant et à l’arrière</a:t>
          </a:r>
          <a:endParaRPr lang="fr-FR" dirty="0"/>
        </a:p>
      </dgm:t>
    </dgm:pt>
    <dgm:pt modelId="{16264F97-E978-4964-887E-E33717A64778}" type="parTrans" cxnId="{9C7D424B-FBCF-4D7F-864B-77DD224B6863}">
      <dgm:prSet/>
      <dgm:spPr/>
      <dgm:t>
        <a:bodyPr/>
        <a:lstStyle/>
        <a:p>
          <a:endParaRPr lang="fr-FR"/>
        </a:p>
      </dgm:t>
    </dgm:pt>
    <dgm:pt modelId="{EE61EF72-7CB4-4214-8858-37237423AA18}" type="sibTrans" cxnId="{9C7D424B-FBCF-4D7F-864B-77DD224B6863}">
      <dgm:prSet/>
      <dgm:spPr/>
      <dgm:t>
        <a:bodyPr/>
        <a:lstStyle/>
        <a:p>
          <a:endParaRPr lang="fr-FR"/>
        </a:p>
      </dgm:t>
    </dgm:pt>
    <dgm:pt modelId="{7425CAC2-6043-4B3D-AFB7-A19A7722A1BB}">
      <dgm:prSet phldrT="[Texte]"/>
      <dgm:spPr/>
      <dgm:t>
        <a:bodyPr/>
        <a:lstStyle/>
        <a:p>
          <a:r>
            <a:rPr lang="fr-FR" dirty="0" smtClean="0"/>
            <a:t>Accélération longitudinale</a:t>
          </a:r>
          <a:endParaRPr lang="fr-FR" dirty="0"/>
        </a:p>
      </dgm:t>
    </dgm:pt>
    <dgm:pt modelId="{81FE5B1C-9988-4601-9CB0-02DF91E56163}" type="parTrans" cxnId="{507152EC-C9D2-47BF-B1F0-B58EE6773B69}">
      <dgm:prSet/>
      <dgm:spPr/>
      <dgm:t>
        <a:bodyPr/>
        <a:lstStyle/>
        <a:p>
          <a:endParaRPr lang="fr-FR"/>
        </a:p>
      </dgm:t>
    </dgm:pt>
    <dgm:pt modelId="{E5E6A8C8-8B9C-43BF-BCFA-B47D0049F7FE}" type="sibTrans" cxnId="{507152EC-C9D2-47BF-B1F0-B58EE6773B69}">
      <dgm:prSet/>
      <dgm:spPr/>
      <dgm:t>
        <a:bodyPr/>
        <a:lstStyle/>
        <a:p>
          <a:endParaRPr lang="fr-FR"/>
        </a:p>
      </dgm:t>
    </dgm:pt>
    <dgm:pt modelId="{CFAF7949-E625-456E-A25E-6C40B72E92BA}" type="pres">
      <dgm:prSet presAssocID="{BCE34FF8-2322-4222-A370-6E59552D7570}" presName="cycle" presStyleCnt="0">
        <dgm:presLayoutVars>
          <dgm:dir/>
          <dgm:resizeHandles val="exact"/>
        </dgm:presLayoutVars>
      </dgm:prSet>
      <dgm:spPr/>
    </dgm:pt>
    <dgm:pt modelId="{72C03FC3-14CB-46CF-AF16-57165B678B9F}" type="pres">
      <dgm:prSet presAssocID="{D8213AEC-C668-4098-A225-7494E11DC620}" presName="node" presStyleLbl="node1" presStyleIdx="0" presStyleCnt="6" custRadScaleRad="1030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0E25EE-3B90-425B-A65A-4F328FC843DA}" type="pres">
      <dgm:prSet presAssocID="{D8213AEC-C668-4098-A225-7494E11DC620}" presName="spNode" presStyleCnt="0"/>
      <dgm:spPr/>
    </dgm:pt>
    <dgm:pt modelId="{EEA25331-3E28-4A85-9ABB-E728D31ED98E}" type="pres">
      <dgm:prSet presAssocID="{16D96494-E664-409E-8E32-66B10D4B1D78}" presName="sibTrans" presStyleLbl="sibTrans1D1" presStyleIdx="0" presStyleCnt="6"/>
      <dgm:spPr/>
    </dgm:pt>
    <dgm:pt modelId="{99A79EC9-4B5C-4880-BB54-FE91456AAB67}" type="pres">
      <dgm:prSet presAssocID="{6BD25F3D-EF19-473F-9C69-C190B9621188}" presName="node" presStyleLbl="node1" presStyleIdx="1" presStyleCnt="6">
        <dgm:presLayoutVars>
          <dgm:bulletEnabled val="1"/>
        </dgm:presLayoutVars>
      </dgm:prSet>
      <dgm:spPr/>
    </dgm:pt>
    <dgm:pt modelId="{FCCEB59B-D3B9-417C-A1BB-A48CC8B158B8}" type="pres">
      <dgm:prSet presAssocID="{6BD25F3D-EF19-473F-9C69-C190B9621188}" presName="spNode" presStyleCnt="0"/>
      <dgm:spPr/>
    </dgm:pt>
    <dgm:pt modelId="{1F6E9EF4-237E-4E9B-9951-90C16D4F8E25}" type="pres">
      <dgm:prSet presAssocID="{A8B1A412-5E45-4990-9451-03F134DA0B37}" presName="sibTrans" presStyleLbl="sibTrans1D1" presStyleIdx="1" presStyleCnt="6"/>
      <dgm:spPr/>
    </dgm:pt>
    <dgm:pt modelId="{7CA97452-BEB6-4AD8-B287-13BA7B876A12}" type="pres">
      <dgm:prSet presAssocID="{CD9C4769-42CE-4A3F-8DFD-45E95794CE4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84E881-D84D-4565-9AC2-3EC167AC1F8C}" type="pres">
      <dgm:prSet presAssocID="{CD9C4769-42CE-4A3F-8DFD-45E95794CE48}" presName="spNode" presStyleCnt="0"/>
      <dgm:spPr/>
    </dgm:pt>
    <dgm:pt modelId="{87E417EC-13C9-4BF6-981E-0E537DEE8256}" type="pres">
      <dgm:prSet presAssocID="{D2F754EA-D9A5-46C5-9448-C9E93E6A7554}" presName="sibTrans" presStyleLbl="sibTrans1D1" presStyleIdx="2" presStyleCnt="6"/>
      <dgm:spPr/>
    </dgm:pt>
    <dgm:pt modelId="{87323C05-0089-452E-8295-194EF2A41BFD}" type="pres">
      <dgm:prSet presAssocID="{D5F60FF5-3BA0-40BA-B0D8-E0AB10D28D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F50D0B-D348-4396-BCC5-2B0FB9C4CDA3}" type="pres">
      <dgm:prSet presAssocID="{D5F60FF5-3BA0-40BA-B0D8-E0AB10D28D7C}" presName="spNode" presStyleCnt="0"/>
      <dgm:spPr/>
    </dgm:pt>
    <dgm:pt modelId="{9831119F-ECBD-492F-9DE3-C6400399E4E6}" type="pres">
      <dgm:prSet presAssocID="{EE61EF72-7CB4-4214-8858-37237423AA18}" presName="sibTrans" presStyleLbl="sibTrans1D1" presStyleIdx="3" presStyleCnt="6"/>
      <dgm:spPr/>
    </dgm:pt>
    <dgm:pt modelId="{7C5228D5-E7F2-40DD-8ADD-9FB071A26798}" type="pres">
      <dgm:prSet presAssocID="{7425CAC2-6043-4B3D-AFB7-A19A7722A1B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EEA528-BF01-4A59-91D0-9C3C0AECD0F7}" type="pres">
      <dgm:prSet presAssocID="{7425CAC2-6043-4B3D-AFB7-A19A7722A1BB}" presName="spNode" presStyleCnt="0"/>
      <dgm:spPr/>
    </dgm:pt>
    <dgm:pt modelId="{59ED8B09-9A38-44EE-8C63-2EAF948C1F43}" type="pres">
      <dgm:prSet presAssocID="{E5E6A8C8-8B9C-43BF-BCFA-B47D0049F7FE}" presName="sibTrans" presStyleLbl="sibTrans1D1" presStyleIdx="4" presStyleCnt="6"/>
      <dgm:spPr/>
    </dgm:pt>
    <dgm:pt modelId="{36C6337A-DAF1-4AA9-95F7-9854ACDCBC28}" type="pres">
      <dgm:prSet presAssocID="{3E542DEF-20C5-4EEC-B814-531A9DF7301A}" presName="node" presStyleLbl="node1" presStyleIdx="5" presStyleCnt="6">
        <dgm:presLayoutVars>
          <dgm:bulletEnabled val="1"/>
        </dgm:presLayoutVars>
      </dgm:prSet>
      <dgm:spPr/>
    </dgm:pt>
    <dgm:pt modelId="{8CE38184-15A4-427F-A3E0-37AE0FB669E5}" type="pres">
      <dgm:prSet presAssocID="{3E542DEF-20C5-4EEC-B814-531A9DF7301A}" presName="spNode" presStyleCnt="0"/>
      <dgm:spPr/>
    </dgm:pt>
    <dgm:pt modelId="{9AE85C66-D6A1-4B6E-9A88-B3862F182332}" type="pres">
      <dgm:prSet presAssocID="{A6CA2876-5EC4-4476-8449-379924B813CD}" presName="sibTrans" presStyleLbl="sibTrans1D1" presStyleIdx="5" presStyleCnt="6"/>
      <dgm:spPr/>
    </dgm:pt>
  </dgm:ptLst>
  <dgm:cxnLst>
    <dgm:cxn modelId="{8F5AC50A-A7AD-4E07-BD80-16BD64E75ED2}" type="presOf" srcId="{EE61EF72-7CB4-4214-8858-37237423AA18}" destId="{9831119F-ECBD-492F-9DE3-C6400399E4E6}" srcOrd="0" destOrd="0" presId="urn:microsoft.com/office/officeart/2005/8/layout/cycle5"/>
    <dgm:cxn modelId="{507152EC-C9D2-47BF-B1F0-B58EE6773B69}" srcId="{BCE34FF8-2322-4222-A370-6E59552D7570}" destId="{7425CAC2-6043-4B3D-AFB7-A19A7722A1BB}" srcOrd="4" destOrd="0" parTransId="{81FE5B1C-9988-4601-9CB0-02DF91E56163}" sibTransId="{E5E6A8C8-8B9C-43BF-BCFA-B47D0049F7FE}"/>
    <dgm:cxn modelId="{2983D7CD-BC01-4E8C-9D5C-F8B23963E0C8}" type="presOf" srcId="{A6CA2876-5EC4-4476-8449-379924B813CD}" destId="{9AE85C66-D6A1-4B6E-9A88-B3862F182332}" srcOrd="0" destOrd="0" presId="urn:microsoft.com/office/officeart/2005/8/layout/cycle5"/>
    <dgm:cxn modelId="{CB0834AF-D6DA-45D4-88D1-8D92652BD4B3}" type="presOf" srcId="{3E542DEF-20C5-4EEC-B814-531A9DF7301A}" destId="{36C6337A-DAF1-4AA9-95F7-9854ACDCBC28}" srcOrd="0" destOrd="0" presId="urn:microsoft.com/office/officeart/2005/8/layout/cycle5"/>
    <dgm:cxn modelId="{AA2C6DAA-19AD-4A17-B79C-5239F8C19D97}" type="presOf" srcId="{6BD25F3D-EF19-473F-9C69-C190B9621188}" destId="{99A79EC9-4B5C-4880-BB54-FE91456AAB67}" srcOrd="0" destOrd="0" presId="urn:microsoft.com/office/officeart/2005/8/layout/cycle5"/>
    <dgm:cxn modelId="{42C59080-54C8-4504-A9DE-74B44660FFBC}" srcId="{BCE34FF8-2322-4222-A370-6E59552D7570}" destId="{D8213AEC-C668-4098-A225-7494E11DC620}" srcOrd="0" destOrd="0" parTransId="{8999C5E0-AA5B-4D64-8D6E-5087B325396D}" sibTransId="{16D96494-E664-409E-8E32-66B10D4B1D78}"/>
    <dgm:cxn modelId="{BFFC3C5E-0DD2-4502-AC67-103EE731D4F7}" type="presOf" srcId="{CD9C4769-42CE-4A3F-8DFD-45E95794CE48}" destId="{7CA97452-BEB6-4AD8-B287-13BA7B876A12}" srcOrd="0" destOrd="0" presId="urn:microsoft.com/office/officeart/2005/8/layout/cycle5"/>
    <dgm:cxn modelId="{AD27DAA9-9873-4529-811E-5E1360FCD240}" type="presOf" srcId="{D2F754EA-D9A5-46C5-9448-C9E93E6A7554}" destId="{87E417EC-13C9-4BF6-981E-0E537DEE8256}" srcOrd="0" destOrd="0" presId="urn:microsoft.com/office/officeart/2005/8/layout/cycle5"/>
    <dgm:cxn modelId="{57A03E00-E853-4950-B530-A8B66A043FEC}" type="presOf" srcId="{E5E6A8C8-8B9C-43BF-BCFA-B47D0049F7FE}" destId="{59ED8B09-9A38-44EE-8C63-2EAF948C1F43}" srcOrd="0" destOrd="0" presId="urn:microsoft.com/office/officeart/2005/8/layout/cycle5"/>
    <dgm:cxn modelId="{8506169C-0A1E-4D0A-971E-68BF3511E1C4}" type="presOf" srcId="{7425CAC2-6043-4B3D-AFB7-A19A7722A1BB}" destId="{7C5228D5-E7F2-40DD-8ADD-9FB071A26798}" srcOrd="0" destOrd="0" presId="urn:microsoft.com/office/officeart/2005/8/layout/cycle5"/>
    <dgm:cxn modelId="{A47EF2C0-8EFE-47B7-9610-4D6271086824}" type="presOf" srcId="{BCE34FF8-2322-4222-A370-6E59552D7570}" destId="{CFAF7949-E625-456E-A25E-6C40B72E92BA}" srcOrd="0" destOrd="0" presId="urn:microsoft.com/office/officeart/2005/8/layout/cycle5"/>
    <dgm:cxn modelId="{0EAB0C30-B6F6-4CB7-A3D5-23CDF8445533}" type="presOf" srcId="{D5F60FF5-3BA0-40BA-B0D8-E0AB10D28D7C}" destId="{87323C05-0089-452E-8295-194EF2A41BFD}" srcOrd="0" destOrd="0" presId="urn:microsoft.com/office/officeart/2005/8/layout/cycle5"/>
    <dgm:cxn modelId="{B3C29BF2-FC78-4B0E-BE85-26AEE2458008}" type="presOf" srcId="{D8213AEC-C668-4098-A225-7494E11DC620}" destId="{72C03FC3-14CB-46CF-AF16-57165B678B9F}" srcOrd="0" destOrd="0" presId="urn:microsoft.com/office/officeart/2005/8/layout/cycle5"/>
    <dgm:cxn modelId="{6B39ACC1-96DD-45DD-84DB-93CF26F22C44}" type="presOf" srcId="{A8B1A412-5E45-4990-9451-03F134DA0B37}" destId="{1F6E9EF4-237E-4E9B-9951-90C16D4F8E25}" srcOrd="0" destOrd="0" presId="urn:microsoft.com/office/officeart/2005/8/layout/cycle5"/>
    <dgm:cxn modelId="{E6CC33EC-2905-42F5-9C6C-0BCFA290A3ED}" srcId="{BCE34FF8-2322-4222-A370-6E59552D7570}" destId="{6BD25F3D-EF19-473F-9C69-C190B9621188}" srcOrd="1" destOrd="0" parTransId="{B74D5E0D-D3E9-4534-A9B2-17F4DA228DE7}" sibTransId="{A8B1A412-5E45-4990-9451-03F134DA0B37}"/>
    <dgm:cxn modelId="{9C7D424B-FBCF-4D7F-864B-77DD224B6863}" srcId="{BCE34FF8-2322-4222-A370-6E59552D7570}" destId="{D5F60FF5-3BA0-40BA-B0D8-E0AB10D28D7C}" srcOrd="3" destOrd="0" parTransId="{16264F97-E978-4964-887E-E33717A64778}" sibTransId="{EE61EF72-7CB4-4214-8858-37237423AA18}"/>
    <dgm:cxn modelId="{500DEF52-573C-492A-BF7F-1FDF625530B5}" srcId="{BCE34FF8-2322-4222-A370-6E59552D7570}" destId="{3E542DEF-20C5-4EEC-B814-531A9DF7301A}" srcOrd="5" destOrd="0" parTransId="{EFC7840B-4D06-4D1A-986E-EBA989E41462}" sibTransId="{A6CA2876-5EC4-4476-8449-379924B813CD}"/>
    <dgm:cxn modelId="{8B7D988C-7C3D-4B7B-AF42-ED41B5F7BF2D}" type="presOf" srcId="{16D96494-E664-409E-8E32-66B10D4B1D78}" destId="{EEA25331-3E28-4A85-9ABB-E728D31ED98E}" srcOrd="0" destOrd="0" presId="urn:microsoft.com/office/officeart/2005/8/layout/cycle5"/>
    <dgm:cxn modelId="{AE329D28-F80B-4741-AF76-8AA89DA22CF8}" srcId="{BCE34FF8-2322-4222-A370-6E59552D7570}" destId="{CD9C4769-42CE-4A3F-8DFD-45E95794CE48}" srcOrd="2" destOrd="0" parTransId="{E03B9E27-3A92-4A98-A77D-C1A43C4140BA}" sibTransId="{D2F754EA-D9A5-46C5-9448-C9E93E6A7554}"/>
    <dgm:cxn modelId="{8223139E-27AC-4745-B3B4-0A0564CFC7AD}" type="presParOf" srcId="{CFAF7949-E625-456E-A25E-6C40B72E92BA}" destId="{72C03FC3-14CB-46CF-AF16-57165B678B9F}" srcOrd="0" destOrd="0" presId="urn:microsoft.com/office/officeart/2005/8/layout/cycle5"/>
    <dgm:cxn modelId="{4D56ED83-C2A8-4AFB-9AFA-9E31A9C6F572}" type="presParOf" srcId="{CFAF7949-E625-456E-A25E-6C40B72E92BA}" destId="{790E25EE-3B90-425B-A65A-4F328FC843DA}" srcOrd="1" destOrd="0" presId="urn:microsoft.com/office/officeart/2005/8/layout/cycle5"/>
    <dgm:cxn modelId="{0C7B487F-179C-4C9C-85D5-45DFEA1C7565}" type="presParOf" srcId="{CFAF7949-E625-456E-A25E-6C40B72E92BA}" destId="{EEA25331-3E28-4A85-9ABB-E728D31ED98E}" srcOrd="2" destOrd="0" presId="urn:microsoft.com/office/officeart/2005/8/layout/cycle5"/>
    <dgm:cxn modelId="{EC1BD108-AFB5-4D02-B0B1-29DFA772C855}" type="presParOf" srcId="{CFAF7949-E625-456E-A25E-6C40B72E92BA}" destId="{99A79EC9-4B5C-4880-BB54-FE91456AAB67}" srcOrd="3" destOrd="0" presId="urn:microsoft.com/office/officeart/2005/8/layout/cycle5"/>
    <dgm:cxn modelId="{DA1822D4-73C6-4AD3-B8AB-3B5A6D117F73}" type="presParOf" srcId="{CFAF7949-E625-456E-A25E-6C40B72E92BA}" destId="{FCCEB59B-D3B9-417C-A1BB-A48CC8B158B8}" srcOrd="4" destOrd="0" presId="urn:microsoft.com/office/officeart/2005/8/layout/cycle5"/>
    <dgm:cxn modelId="{7978A28A-7460-4066-846A-B8099DB281E4}" type="presParOf" srcId="{CFAF7949-E625-456E-A25E-6C40B72E92BA}" destId="{1F6E9EF4-237E-4E9B-9951-90C16D4F8E25}" srcOrd="5" destOrd="0" presId="urn:microsoft.com/office/officeart/2005/8/layout/cycle5"/>
    <dgm:cxn modelId="{1B2D731B-80CA-4CAE-BC5F-54914CFCF2DA}" type="presParOf" srcId="{CFAF7949-E625-456E-A25E-6C40B72E92BA}" destId="{7CA97452-BEB6-4AD8-B287-13BA7B876A12}" srcOrd="6" destOrd="0" presId="urn:microsoft.com/office/officeart/2005/8/layout/cycle5"/>
    <dgm:cxn modelId="{72FD31EE-9D5F-451D-A70C-F7A2F9237BBF}" type="presParOf" srcId="{CFAF7949-E625-456E-A25E-6C40B72E92BA}" destId="{9484E881-D84D-4565-9AC2-3EC167AC1F8C}" srcOrd="7" destOrd="0" presId="urn:microsoft.com/office/officeart/2005/8/layout/cycle5"/>
    <dgm:cxn modelId="{D0D23E91-FC84-4010-87A0-7E254E24ED7E}" type="presParOf" srcId="{CFAF7949-E625-456E-A25E-6C40B72E92BA}" destId="{87E417EC-13C9-4BF6-981E-0E537DEE8256}" srcOrd="8" destOrd="0" presId="urn:microsoft.com/office/officeart/2005/8/layout/cycle5"/>
    <dgm:cxn modelId="{46BF694E-9C64-4B1C-BE09-0809F8E2BA9D}" type="presParOf" srcId="{CFAF7949-E625-456E-A25E-6C40B72E92BA}" destId="{87323C05-0089-452E-8295-194EF2A41BFD}" srcOrd="9" destOrd="0" presId="urn:microsoft.com/office/officeart/2005/8/layout/cycle5"/>
    <dgm:cxn modelId="{87EE4442-B149-40D1-8F1B-CF17D20B3286}" type="presParOf" srcId="{CFAF7949-E625-456E-A25E-6C40B72E92BA}" destId="{D7F50D0B-D348-4396-BCC5-2B0FB9C4CDA3}" srcOrd="10" destOrd="0" presId="urn:microsoft.com/office/officeart/2005/8/layout/cycle5"/>
    <dgm:cxn modelId="{BBB29077-A007-4C3F-84C8-E6596ED4EE9A}" type="presParOf" srcId="{CFAF7949-E625-456E-A25E-6C40B72E92BA}" destId="{9831119F-ECBD-492F-9DE3-C6400399E4E6}" srcOrd="11" destOrd="0" presId="urn:microsoft.com/office/officeart/2005/8/layout/cycle5"/>
    <dgm:cxn modelId="{1F200C56-0ADD-446F-B91E-F1E3DDB98CB0}" type="presParOf" srcId="{CFAF7949-E625-456E-A25E-6C40B72E92BA}" destId="{7C5228D5-E7F2-40DD-8ADD-9FB071A26798}" srcOrd="12" destOrd="0" presId="urn:microsoft.com/office/officeart/2005/8/layout/cycle5"/>
    <dgm:cxn modelId="{1610CBEB-CF63-4779-A676-38B44739274C}" type="presParOf" srcId="{CFAF7949-E625-456E-A25E-6C40B72E92BA}" destId="{0FEEA528-BF01-4A59-91D0-9C3C0AECD0F7}" srcOrd="13" destOrd="0" presId="urn:microsoft.com/office/officeart/2005/8/layout/cycle5"/>
    <dgm:cxn modelId="{1847755B-CEA5-47F7-9C9D-1C955865C84F}" type="presParOf" srcId="{CFAF7949-E625-456E-A25E-6C40B72E92BA}" destId="{59ED8B09-9A38-44EE-8C63-2EAF948C1F43}" srcOrd="14" destOrd="0" presId="urn:microsoft.com/office/officeart/2005/8/layout/cycle5"/>
    <dgm:cxn modelId="{43310032-4297-46F8-A9CA-F661FB771658}" type="presParOf" srcId="{CFAF7949-E625-456E-A25E-6C40B72E92BA}" destId="{36C6337A-DAF1-4AA9-95F7-9854ACDCBC28}" srcOrd="15" destOrd="0" presId="urn:microsoft.com/office/officeart/2005/8/layout/cycle5"/>
    <dgm:cxn modelId="{CA694C02-A3F0-4C9A-8733-20E278BC23D4}" type="presParOf" srcId="{CFAF7949-E625-456E-A25E-6C40B72E92BA}" destId="{8CE38184-15A4-427F-A3E0-37AE0FB669E5}" srcOrd="16" destOrd="0" presId="urn:microsoft.com/office/officeart/2005/8/layout/cycle5"/>
    <dgm:cxn modelId="{AFD0AD2A-A81E-458F-82C4-CD0AB58F0C04}" type="presParOf" srcId="{CFAF7949-E625-456E-A25E-6C40B72E92BA}" destId="{9AE85C66-D6A1-4B6E-9A88-B3862F18233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03FC3-14CB-46CF-AF16-57165B678B9F}">
      <dsp:nvSpPr>
        <dsp:cNvPr id="0" name=""/>
        <dsp:cNvSpPr/>
      </dsp:nvSpPr>
      <dsp:spPr>
        <a:xfrm>
          <a:off x="3334742" y="0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Charge avant/arrière</a:t>
          </a:r>
          <a:endParaRPr lang="fr-FR" sz="1300" kern="1200" dirty="0"/>
        </a:p>
      </dsp:txBody>
      <dsp:txXfrm>
        <a:off x="3381021" y="46279"/>
        <a:ext cx="1365957" cy="855477"/>
      </dsp:txXfrm>
    </dsp:sp>
    <dsp:sp modelId="{EEA25331-3E28-4A85-9ABB-E728D31ED98E}">
      <dsp:nvSpPr>
        <dsp:cNvPr id="0" name=""/>
        <dsp:cNvSpPr/>
      </dsp:nvSpPr>
      <dsp:spPr>
        <a:xfrm>
          <a:off x="1826981" y="472366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9692" y="197002"/>
              </a:moveTo>
              <a:arcTo wR="2232695" hR="2232695" stAng="17654978" swAng="9249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79EC9-4B5C-4880-BB54-FE91456AAB67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Couple max transmissible avant arrière</a:t>
          </a:r>
          <a:endParaRPr lang="fr-FR" sz="1300" kern="1200" dirty="0"/>
        </a:p>
      </dsp:txBody>
      <dsp:txXfrm>
        <a:off x="5314591" y="1165247"/>
        <a:ext cx="1365957" cy="855477"/>
      </dsp:txXfrm>
    </dsp:sp>
    <dsp:sp modelId="{1F6E9EF4-237E-4E9B-9951-90C16D4F8E2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7452-BEB6-4AD8-B287-13BA7B876A12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Déterminer si l’avant ou l’arrière glisse en premier</a:t>
          </a:r>
          <a:endParaRPr lang="fr-FR" sz="1300" kern="1200" dirty="0"/>
        </a:p>
      </dsp:txBody>
      <dsp:txXfrm>
        <a:off x="5314591" y="3397942"/>
        <a:ext cx="1365957" cy="855477"/>
      </dsp:txXfrm>
    </dsp:sp>
    <dsp:sp modelId="{87E417EC-13C9-4BF6-981E-0E537DEE8256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23C05-0089-452E-8295-194EF2A41BFD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Estimation du couple à l’avant et à l’arrière</a:t>
          </a:r>
          <a:endParaRPr lang="fr-FR" sz="1300" kern="1200" dirty="0"/>
        </a:p>
      </dsp:txBody>
      <dsp:txXfrm>
        <a:off x="3381021" y="4514289"/>
        <a:ext cx="1365957" cy="855477"/>
      </dsp:txXfrm>
    </dsp:sp>
    <dsp:sp modelId="{9831119F-ECBD-492F-9DE3-C6400399E4E6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228D5-E7F2-40DD-8ADD-9FB071A26798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Accélération longitudinale</a:t>
          </a:r>
          <a:endParaRPr lang="fr-FR" sz="1300" kern="1200" dirty="0"/>
        </a:p>
      </dsp:txBody>
      <dsp:txXfrm>
        <a:off x="1447450" y="3397942"/>
        <a:ext cx="1365957" cy="855477"/>
      </dsp:txXfrm>
    </dsp:sp>
    <dsp:sp modelId="{59ED8B09-9A38-44EE-8C63-2EAF948C1F4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6337A-DAF1-4AA9-95F7-9854ACDCBC28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Vitesse du véhicule</a:t>
          </a:r>
          <a:endParaRPr lang="fr-FR" sz="1300" kern="1200" dirty="0"/>
        </a:p>
      </dsp:txBody>
      <dsp:txXfrm>
        <a:off x="1447450" y="1165247"/>
        <a:ext cx="1365957" cy="855477"/>
      </dsp:txXfrm>
    </dsp:sp>
    <dsp:sp modelId="{9AE85C66-D6A1-4B6E-9A88-B3862F182332}">
      <dsp:nvSpPr>
        <dsp:cNvPr id="0" name=""/>
        <dsp:cNvSpPr/>
      </dsp:nvSpPr>
      <dsp:spPr>
        <a:xfrm>
          <a:off x="1835628" y="472366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07571" y="513988"/>
              </a:moveTo>
              <a:arcTo wR="2232695" hR="2232695" stAng="13820102" swAng="9249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2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26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CC22-BFF5-4248-9564-0D62FFE0B56A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E5AA-8FDB-452F-BE9E-CC5F48461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37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05871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lipse 5"/>
          <p:cNvSpPr/>
          <p:nvPr/>
        </p:nvSpPr>
        <p:spPr>
          <a:xfrm>
            <a:off x="5821680" y="104502"/>
            <a:ext cx="548640" cy="549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39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bob Aubouin</dc:creator>
  <cp:lastModifiedBy>bob Aubouin</cp:lastModifiedBy>
  <cp:revision>3</cp:revision>
  <dcterms:created xsi:type="dcterms:W3CDTF">2020-03-28T14:19:11Z</dcterms:created>
  <dcterms:modified xsi:type="dcterms:W3CDTF">2020-03-28T19:25:33Z</dcterms:modified>
</cp:coreProperties>
</file>