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3Ym9K9ET1lOrYOj+iv5SeG6S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FE3B6E-3487-4FFC-9F6B-ABD5E9AB741D}">
  <a:tblStyle styleId="{02FE3B6E-3487-4FFC-9F6B-ABD5E9AB74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6866" y="884396"/>
            <a:ext cx="5350269" cy="1150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12"/>
          <p:cNvCxnSpPr/>
          <p:nvPr/>
        </p:nvCxnSpPr>
        <p:spPr>
          <a:xfrm>
            <a:off x="3521413" y="3433864"/>
            <a:ext cx="19163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eux contenus">
  <p:cSld name="4_Deux contenu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Deux contenus">
  <p:cSld name="11_Deux contenu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ux contenus">
  <p:cSld name="2_Deux contenu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Deux contenus">
  <p:cSld name="10_Deux contenu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eux contenus">
  <p:cSld name="3_Deux contenu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eux contenus">
  <p:cSld name="6_Deux contenu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eux contenus">
  <p:cSld name="5_Deux contenu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eux contenus">
  <p:cSld name="7_Deux contenu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General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Suspension">
  <p:cSld name="Slide_Subtitle_Suspens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36" name="Google Shape;3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Chassis">
  <p:cSld name="Slide_Subtitle_Chassi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Aero">
  <p:cSld name="Slide_Subtitle_Aer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Powertrain">
  <p:cSld name="Slide_Subtitle_Powertrai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Subtitle_Electrical">
  <p:cSld name="Slide_Subtitle_Electric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4168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ux contenus">
  <p:cSld name="1_Deux contenu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285097" y="1200289"/>
            <a:ext cx="8617741" cy="4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/>
          <p:nvPr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function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9"/>
          <p:cNvSpPr txBox="1"/>
          <p:nvPr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Done</a:t>
            </a:r>
            <a:endParaRPr sz="1800" b="1" i="0" u="none" strike="noStrike" cap="none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400225" y="3132793"/>
            <a:ext cx="4502613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/>
          <p:nvPr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285097" y="3132793"/>
            <a:ext cx="3975617" cy="145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4"/>
          </p:nvPr>
        </p:nvSpPr>
        <p:spPr>
          <a:xfrm>
            <a:off x="285097" y="2055649"/>
            <a:ext cx="8617741" cy="64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specification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>
            <a:spLocks noGrp="1"/>
          </p:cNvSpPr>
          <p:nvPr>
            <p:ph type="pic" idx="5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6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eux contenus">
  <p:cSld name="12_Deux contenu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30716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8711" y="4710696"/>
            <a:ext cx="1626577" cy="3498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>
            <a:spLocks noGrp="1"/>
          </p:cNvSpPr>
          <p:nvPr>
            <p:ph type="pic" idx="2"/>
          </p:nvPr>
        </p:nvSpPr>
        <p:spPr>
          <a:xfrm>
            <a:off x="8434775" y="82913"/>
            <a:ext cx="64731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628648" y="977900"/>
            <a:ext cx="7886701" cy="35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3"/>
          </p:nvPr>
        </p:nvSpPr>
        <p:spPr>
          <a:xfrm>
            <a:off x="7344383" y="82913"/>
            <a:ext cx="1090392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fr-FR"/>
              <a:t>Point projet</a:t>
            </a:r>
            <a:endParaRPr/>
          </a:p>
        </p:txBody>
      </p:sp>
      <p:sp>
        <p:nvSpPr>
          <p:cNvPr id="207" name="Google Shape;207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208" name="Google Shape;208;p1"/>
          <p:cNvSpPr txBox="1">
            <a:spLocks noGrp="1"/>
          </p:cNvSpPr>
          <p:nvPr>
            <p:ph type="body" idx="1"/>
          </p:nvPr>
        </p:nvSpPr>
        <p:spPr>
          <a:xfrm>
            <a:off x="1075244" y="3725863"/>
            <a:ext cx="6993512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fr-FR" dirty="0"/>
              <a:t>3 décembre 2019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E6BD0-1A15-4BC4-AF08-2EFBA3BA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de savoir vivre…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9C8C6-BD48-4288-A15F-123B28BA4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fr-FR" b="1" dirty="0"/>
              <a:t>CENTRALE MET A DISPOSITION DES SALLES POUR NOUS</a:t>
            </a:r>
          </a:p>
          <a:p>
            <a:endParaRPr lang="fr-FR" dirty="0"/>
          </a:p>
          <a:p>
            <a:r>
              <a:rPr lang="fr-FR" dirty="0"/>
              <a:t>On les rend </a:t>
            </a:r>
            <a:r>
              <a:rPr lang="fr-FR" b="1" u="sng" dirty="0"/>
              <a:t>comme on les a trouvées</a:t>
            </a:r>
          </a:p>
          <a:p>
            <a:r>
              <a:rPr lang="fr-FR" dirty="0"/>
              <a:t>On rebranche les </a:t>
            </a:r>
            <a:r>
              <a:rPr lang="fr-FR" b="1" dirty="0">
                <a:solidFill>
                  <a:srgbClr val="FF0000"/>
                </a:solidFill>
              </a:rPr>
              <a:t>prises</a:t>
            </a:r>
            <a:r>
              <a:rPr lang="fr-FR" dirty="0"/>
              <a:t>, </a:t>
            </a:r>
            <a:r>
              <a:rPr lang="fr-FR" b="1" dirty="0">
                <a:solidFill>
                  <a:srgbClr val="FF0000"/>
                </a:solidFill>
              </a:rPr>
              <a:t>souris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écrans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La prochaine fois on n’aura plus ISYDES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E7ECC0-3F3C-423C-BB4E-08C7C0ACD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45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8DD23-D1D9-4E27-8A0B-9A9B2974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 objectif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6934F-FF45-4886-AEEF-9641C838C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Top Copeau : </a:t>
            </a:r>
            <a:r>
              <a:rPr lang="fr-FR" b="1" dirty="0"/>
              <a:t>Mercredi 11 décembre à 18h30</a:t>
            </a:r>
          </a:p>
          <a:p>
            <a:r>
              <a:rPr lang="fr-FR" dirty="0"/>
              <a:t>Diapo : A envoyer </a:t>
            </a:r>
            <a:r>
              <a:rPr lang="fr-FR" b="1" dirty="0"/>
              <a:t>Vendredi 6 décembre à 20h</a:t>
            </a:r>
          </a:p>
          <a:p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Faire valider LAS et Transmission Secondaire avant le Top par Simon, Laurent et </a:t>
            </a:r>
            <a:r>
              <a:rPr lang="fr-FR" dirty="0" err="1"/>
              <a:t>Boisard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29571B-DE66-4E84-AAB0-7EE26CF6C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91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LIAISON AU SOL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graphicFrame>
        <p:nvGraphicFramePr>
          <p:cNvPr id="239" name="Google Shape;239;p5"/>
          <p:cNvGraphicFramePr/>
          <p:nvPr>
            <p:extLst>
              <p:ext uri="{D42A27DB-BD31-4B8C-83A1-F6EECF244321}">
                <p14:modId xmlns:p14="http://schemas.microsoft.com/office/powerpoint/2010/main" val="3584723315"/>
              </p:ext>
            </p:extLst>
          </p:nvPr>
        </p:nvGraphicFramePr>
        <p:xfrm>
          <a:off x="584784" y="1073150"/>
          <a:ext cx="7974450" cy="315459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Cinématique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Points de LAS fixés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Suspension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Position fixées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Basculeurs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Design terminé, reste les chapes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BAR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Simulations et dimensionnement en cours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Triangles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Inserts quasiment terminés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Direction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  <a:tabLst/>
                        <a:defRPr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lang="fr-FR"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Eléments choisis, placement quasiment terminé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Roue équipée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Finalisation du dimensionnement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 de freinage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Problème pour les disques arrières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CHASSIS</a:t>
            </a:r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graphicFrame>
        <p:nvGraphicFramePr>
          <p:cNvPr id="246" name="Google Shape;246;p6"/>
          <p:cNvGraphicFramePr/>
          <p:nvPr>
            <p:extLst>
              <p:ext uri="{D42A27DB-BD31-4B8C-83A1-F6EECF244321}">
                <p14:modId xmlns:p14="http://schemas.microsoft.com/office/powerpoint/2010/main" val="4017006063"/>
              </p:ext>
            </p:extLst>
          </p:nvPr>
        </p:nvGraphicFramePr>
        <p:xfrm>
          <a:off x="714375" y="1073150"/>
          <a:ext cx="7715275" cy="280408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Structure tubulaire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Dimensionnement effectué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Paroi pare-feu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Ajustements mineurs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Ergonomie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Reste la poignée d’embrayage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Poignée d’embrayage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Dessinée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Support batterie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Dessiné et placé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Pédalier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Manque les cales et les chapes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Carrosserie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Suivi des modifications du châssis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34372343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AERO</a:t>
            </a:r>
            <a:endParaRPr/>
          </a:p>
        </p:txBody>
      </p:sp>
      <p:sp>
        <p:nvSpPr>
          <p:cNvPr id="252" name="Google Shape;252;p7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graphicFrame>
        <p:nvGraphicFramePr>
          <p:cNvPr id="253" name="Google Shape;253;p7"/>
          <p:cNvGraphicFramePr/>
          <p:nvPr>
            <p:extLst>
              <p:ext uri="{D42A27DB-BD31-4B8C-83A1-F6EECF244321}">
                <p14:modId xmlns:p14="http://schemas.microsoft.com/office/powerpoint/2010/main" val="3481911635"/>
              </p:ext>
            </p:extLst>
          </p:nvPr>
        </p:nvGraphicFramePr>
        <p:xfrm>
          <a:off x="714375" y="1073150"/>
          <a:ext cx="7715275" cy="140204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1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avant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Terminée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Aile arrière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Terminée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Systèmes d’attache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Attente des inserts de LAS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2787696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MOTORISATION</a:t>
            </a:r>
            <a:endParaRPr/>
          </a:p>
        </p:txBody>
      </p:sp>
      <p:sp>
        <p:nvSpPr>
          <p:cNvPr id="259" name="Google Shape;259;p8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graphicFrame>
        <p:nvGraphicFramePr>
          <p:cNvPr id="260" name="Google Shape;260;p8"/>
          <p:cNvGraphicFramePr/>
          <p:nvPr>
            <p:extLst>
              <p:ext uri="{D42A27DB-BD31-4B8C-83A1-F6EECF244321}">
                <p14:modId xmlns:p14="http://schemas.microsoft.com/office/powerpoint/2010/main" val="1624593154"/>
              </p:ext>
            </p:extLst>
          </p:nvPr>
        </p:nvGraphicFramePr>
        <p:xfrm>
          <a:off x="400500" y="1073150"/>
          <a:ext cx="8343025" cy="336795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9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Guillotine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Conception en retard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Bride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Profil fait. Manque le dimensionnement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Admission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Trop de temps passé sur les simus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Echappement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Reprise de celui d’Optimus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Refroidissement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Reste à fixer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Circuit d’essence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Ebauche de réservoir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Catch cans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Reste à placer sur la maquette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Transmission secondaire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On time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fr-F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 SEISM</a:t>
            </a:r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graphicFrame>
        <p:nvGraphicFramePr>
          <p:cNvPr id="267" name="Google Shape;267;p9"/>
          <p:cNvGraphicFramePr/>
          <p:nvPr>
            <p:extLst>
              <p:ext uri="{D42A27DB-BD31-4B8C-83A1-F6EECF244321}">
                <p14:modId xmlns:p14="http://schemas.microsoft.com/office/powerpoint/2010/main" val="2407445138"/>
              </p:ext>
            </p:extLst>
          </p:nvPr>
        </p:nvGraphicFramePr>
        <p:xfrm>
          <a:off x="584784" y="1073150"/>
          <a:ext cx="7974450" cy="2666930"/>
        </p:xfrm>
        <a:graphic>
          <a:graphicData uri="http://schemas.openxmlformats.org/drawingml/2006/table">
            <a:tbl>
              <a:tblPr>
                <a:noFill/>
                <a:tableStyleId>{02FE3B6E-3487-4FFC-9F6B-ABD5E9AB741D}</a:tableStyleId>
              </a:tblPr>
              <a:tblGrid>
                <a:gridCol w="18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Sous-système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Etat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 sz="1400" b="1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Faisceau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kumimoji="0" lang="fr-F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uLnTx/>
                          <a:uFillTx/>
                          <a:latin typeface="Corbel"/>
                          <a:ea typeface="Corbel"/>
                          <a:cs typeface="Corbel"/>
                          <a:sym typeface="Corbel"/>
                        </a:rPr>
                        <a:t>⬈</a:t>
                      </a:r>
                      <a:endParaRPr lang="fr-FR" sz="1400" b="1" u="none" strike="noStrike" cap="none" dirty="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En cours. Prise de retard à cause des commandes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Acquisition de données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FFC00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Tableau de bord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Dessiné. Reste des ajustements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Carte avant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lang="fr-FR" sz="1400" b="1" u="none" strike="noStrike" cap="none" dirty="0">
                        <a:highlight>
                          <a:srgbClr val="00B050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Code bien avancé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Shifter</a:t>
                      </a: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, </a:t>
                      </a:r>
                      <a:r>
                        <a:rPr lang="fr-FR" sz="1400" b="1" u="none" strike="noStrike" cap="none" dirty="0" err="1">
                          <a:latin typeface="Corbel"/>
                          <a:ea typeface="Corbel"/>
                          <a:cs typeface="Corbel"/>
                          <a:sym typeface="Corbel"/>
                        </a:rPr>
                        <a:t>shields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00B05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Finis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Commande de boite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fr-FR" sz="1400" b="1" u="none" strike="noStrike" cap="none" dirty="0">
                          <a:solidFill>
                            <a:schemeClr val="dk1"/>
                          </a:solidFill>
                          <a:highlight>
                            <a:srgbClr val="FFC00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➞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b="1" u="none" strike="noStrike" cap="none" dirty="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Reprise du code existant</a:t>
                      </a:r>
                      <a:endParaRPr sz="1400" b="1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8633748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</a:pPr>
            <a:r>
              <a:rPr lang="fr-FR"/>
              <a:t>Stand Up Meeting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body" idx="1"/>
          </p:nvPr>
        </p:nvSpPr>
        <p:spPr>
          <a:xfrm>
            <a:off x="416801" y="1072769"/>
            <a:ext cx="831039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 dirty="0"/>
              <a:t>Durée totale : 5 min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 dirty="0"/>
              <a:t>Debout, pas d’ordis ni de téléphone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fr-FR" dirty="0"/>
              <a:t>Chacun parle de 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dirty="0"/>
              <a:t>Ce qu’il a fait depuis la dernière fois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dirty="0"/>
              <a:t>Ce qu’il va faire </a:t>
            </a:r>
            <a:r>
              <a:rPr lang="fr-FR" dirty="0" err="1"/>
              <a:t>ajd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dirty="0"/>
              <a:t>Les problèmes qu’il a rencontré</a:t>
            </a:r>
            <a:endParaRPr dirty="0"/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666979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357</Words>
  <Application>Microsoft Office PowerPoint</Application>
  <PresentationFormat>Affichage à l'écran (16:9)</PresentationFormat>
  <Paragraphs>146</Paragraphs>
  <Slides>9</Slides>
  <Notes>7</Notes>
  <HiddenSlides>6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Black</vt:lpstr>
      <vt:lpstr>Corbel</vt:lpstr>
      <vt:lpstr>Calibri</vt:lpstr>
      <vt:lpstr>Open Sans</vt:lpstr>
      <vt:lpstr>Arial</vt:lpstr>
      <vt:lpstr>Office Theme</vt:lpstr>
      <vt:lpstr>Point projet</vt:lpstr>
      <vt:lpstr>Règles de savoir vivre…</vt:lpstr>
      <vt:lpstr>Prochain objectif</vt:lpstr>
      <vt:lpstr>BILAN LIAISON AU SOL</vt:lpstr>
      <vt:lpstr>BILAN CHASSIS</vt:lpstr>
      <vt:lpstr>BILAN AERO</vt:lpstr>
      <vt:lpstr>BILAN MOTORISATION</vt:lpstr>
      <vt:lpstr>BILAN SEISM</vt:lpstr>
      <vt:lpstr>Stand Up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projet</dc:title>
  <dc:creator>Gameiro Nicolas</dc:creator>
  <cp:lastModifiedBy>Thibaud Lassus</cp:lastModifiedBy>
  <cp:revision>19</cp:revision>
  <dcterms:modified xsi:type="dcterms:W3CDTF">2019-12-03T13:28:02Z</dcterms:modified>
</cp:coreProperties>
</file>