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baud Lassus" initials="TL" lastIdx="1" clrIdx="0">
    <p:extLst>
      <p:ext uri="{19B8F6BF-5375-455C-9EA6-DF929625EA0E}">
        <p15:presenceInfo xmlns:p15="http://schemas.microsoft.com/office/powerpoint/2012/main" userId="53afe526013931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70C0"/>
    <a:srgbClr val="00B05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0AE84F-5076-453B-8061-31B2A411B29C}">
  <a:tblStyle styleId="{930AE84F-5076-453B-8061-31B2A411B29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AFDBAF7-3599-4B11-9179-2869128F2469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BD9802B-0661-4D8F-9B7C-1BF18A38B5A8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67462E4-F5B8-45D6-8CC6-96AA9CB65E78}" styleName="Table_3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EFE1F-22FD-4117-A76E-EC5475E849AC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44735-C725-45E5-A371-9607D7E748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78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754" y="2282140"/>
            <a:ext cx="7840492" cy="840439"/>
          </a:xfrm>
        </p:spPr>
        <p:txBody>
          <a:bodyPr anchor="b"/>
          <a:lstStyle>
            <a:lvl1pPr algn="ctr">
              <a:defRPr sz="450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9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96866" y="884396"/>
            <a:ext cx="5350269" cy="115089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3521413" y="3433864"/>
            <a:ext cx="19163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75244" y="3725863"/>
            <a:ext cx="6993512" cy="631825"/>
          </a:xfrm>
        </p:spPr>
        <p:txBody>
          <a:bodyPr/>
          <a:lstStyle>
            <a:lvl1pPr marL="0" indent="0" algn="ctr">
              <a:buNone/>
              <a:defRPr/>
            </a:lvl1pPr>
            <a:lvl5pPr marL="1371600" indent="0" algn="ctr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2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8617741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endParaRPr lang="fr-F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BD4D38-8EF6-4778-916B-D0958567B9C2}"/>
              </a:ext>
            </a:extLst>
          </p:cNvPr>
          <p:cNvSpPr txBox="1"/>
          <p:nvPr userDrawn="1"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</a:t>
            </a:r>
            <a:endParaRPr lang="fr-FR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225" y="3132793"/>
            <a:ext cx="4502613" cy="145146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To do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5D6FFE10-C99E-4B98-8C44-2D5B08E718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097" y="3132793"/>
            <a:ext cx="3975617" cy="145146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8617741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specification</a:t>
            </a:r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goals</a:t>
            </a:r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24" name="Espace réservé du texte 13">
            <a:extLst>
              <a:ext uri="{FF2B5EF4-FFF2-40B4-BE49-F238E27FC236}">
                <a16:creationId xmlns:a16="http://schemas.microsoft.com/office/drawing/2014/main" id="{425467D5-9D7F-4069-8C53-5CCBB0096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44383" y="82913"/>
            <a:ext cx="1090392" cy="588963"/>
          </a:xfrm>
        </p:spPr>
        <p:txBody>
          <a:bodyPr lIns="36000" rIns="36000"/>
          <a:lstStyle>
            <a:lvl1pPr marL="0" indent="0" algn="ctr">
              <a:buNone/>
              <a:defRPr sz="3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37967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0C74B9-8F8B-4B93-84A8-01878E37D0C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8648" y="977900"/>
            <a:ext cx="7886701" cy="35115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1" name="Espace réservé du texte 13">
            <a:extLst>
              <a:ext uri="{FF2B5EF4-FFF2-40B4-BE49-F238E27FC236}">
                <a16:creationId xmlns:a16="http://schemas.microsoft.com/office/drawing/2014/main" id="{19AD571F-D5C5-445A-B990-138C97F0B29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44383" y="82913"/>
            <a:ext cx="1090392" cy="588963"/>
          </a:xfrm>
        </p:spPr>
        <p:txBody>
          <a:bodyPr lIns="36000" rIns="36000"/>
          <a:lstStyle>
            <a:lvl1pPr marL="0" indent="0" algn="ctr">
              <a:buNone/>
              <a:defRPr sz="3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224344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8617741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endParaRPr lang="fr-F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BD4D38-8EF6-4778-916B-D0958567B9C2}"/>
              </a:ext>
            </a:extLst>
          </p:cNvPr>
          <p:cNvSpPr txBox="1"/>
          <p:nvPr userDrawn="1"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</a:t>
            </a:r>
            <a:endParaRPr lang="fr-FR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225" y="3132793"/>
            <a:ext cx="4502613" cy="145146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To do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5D6FFE10-C99E-4B98-8C44-2D5B08E718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097" y="3132793"/>
            <a:ext cx="3975617" cy="145146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8617741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specification</a:t>
            </a:r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goals</a:t>
            </a:r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24" name="Espace réservé du texte 13">
            <a:extLst>
              <a:ext uri="{FF2B5EF4-FFF2-40B4-BE49-F238E27FC236}">
                <a16:creationId xmlns:a16="http://schemas.microsoft.com/office/drawing/2014/main" id="{838C3C52-160C-4FB7-9ABE-1A3579A1EC7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44383" y="82913"/>
            <a:ext cx="1090392" cy="588963"/>
          </a:xfrm>
        </p:spPr>
        <p:txBody>
          <a:bodyPr lIns="36000" rIns="36000"/>
          <a:lstStyle>
            <a:lvl1pPr marL="0" indent="0" algn="ctr">
              <a:buNone/>
              <a:defRPr sz="3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3121362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0C74B9-8F8B-4B93-84A8-01878E37D0C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8648" y="977900"/>
            <a:ext cx="7886701" cy="35115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1" name="Espace réservé du texte 13">
            <a:extLst>
              <a:ext uri="{FF2B5EF4-FFF2-40B4-BE49-F238E27FC236}">
                <a16:creationId xmlns:a16="http://schemas.microsoft.com/office/drawing/2014/main" id="{5D5378ED-B33D-405F-B6F6-A61D1E13B6C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44383" y="82913"/>
            <a:ext cx="1090392" cy="588963"/>
          </a:xfrm>
        </p:spPr>
        <p:txBody>
          <a:bodyPr lIns="36000" rIns="36000"/>
          <a:lstStyle>
            <a:lvl1pPr marL="0" indent="0" algn="ctr">
              <a:buNone/>
              <a:defRPr sz="3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1601368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8617741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endParaRPr lang="fr-F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BD4D38-8EF6-4778-916B-D0958567B9C2}"/>
              </a:ext>
            </a:extLst>
          </p:cNvPr>
          <p:cNvSpPr txBox="1"/>
          <p:nvPr userDrawn="1"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</a:t>
            </a:r>
            <a:endParaRPr lang="fr-FR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225" y="3132793"/>
            <a:ext cx="4502613" cy="145146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To do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5D6FFE10-C99E-4B98-8C44-2D5B08E718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097" y="3132793"/>
            <a:ext cx="3975617" cy="145146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8617741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specification</a:t>
            </a:r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goals</a:t>
            </a:r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24" name="Espace réservé du texte 13">
            <a:extLst>
              <a:ext uri="{FF2B5EF4-FFF2-40B4-BE49-F238E27FC236}">
                <a16:creationId xmlns:a16="http://schemas.microsoft.com/office/drawing/2014/main" id="{6010AD78-2B22-40FE-9D30-3411D9163A1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44383" y="82913"/>
            <a:ext cx="1090392" cy="588963"/>
          </a:xfrm>
        </p:spPr>
        <p:txBody>
          <a:bodyPr lIns="36000" rIns="36000"/>
          <a:lstStyle>
            <a:lvl1pPr marL="0" indent="0" algn="ctr">
              <a:buNone/>
              <a:defRPr sz="3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1634092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0C74B9-8F8B-4B93-84A8-01878E37D0C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8648" y="977900"/>
            <a:ext cx="7886701" cy="35115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1" name="Espace réservé du texte 13">
            <a:extLst>
              <a:ext uri="{FF2B5EF4-FFF2-40B4-BE49-F238E27FC236}">
                <a16:creationId xmlns:a16="http://schemas.microsoft.com/office/drawing/2014/main" id="{73989639-EECB-40AC-8C73-6EE5BB8BDA0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44383" y="82913"/>
            <a:ext cx="1090392" cy="588963"/>
          </a:xfrm>
        </p:spPr>
        <p:txBody>
          <a:bodyPr lIns="36000" rIns="36000"/>
          <a:lstStyle>
            <a:lvl1pPr marL="0" indent="0" algn="ctr">
              <a:buNone/>
              <a:defRPr sz="3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1536983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8617741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endParaRPr lang="fr-F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BD4D38-8EF6-4778-916B-D0958567B9C2}"/>
              </a:ext>
            </a:extLst>
          </p:cNvPr>
          <p:cNvSpPr txBox="1"/>
          <p:nvPr userDrawn="1"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</a:t>
            </a:r>
            <a:endParaRPr lang="fr-FR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225" y="3132793"/>
            <a:ext cx="4502613" cy="145146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To do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5D6FFE10-C99E-4B98-8C44-2D5B08E718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097" y="3132793"/>
            <a:ext cx="3975617" cy="145146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8617741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specification</a:t>
            </a:r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goals</a:t>
            </a:r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24" name="Espace réservé du texte 13">
            <a:extLst>
              <a:ext uri="{FF2B5EF4-FFF2-40B4-BE49-F238E27FC236}">
                <a16:creationId xmlns:a16="http://schemas.microsoft.com/office/drawing/2014/main" id="{9B3BFC2D-789D-43F8-8432-53843906B3D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44383" y="82913"/>
            <a:ext cx="1090392" cy="588963"/>
          </a:xfrm>
        </p:spPr>
        <p:txBody>
          <a:bodyPr lIns="36000" rIns="36000"/>
          <a:lstStyle>
            <a:lvl1pPr marL="0" indent="0" algn="ctr">
              <a:buNone/>
              <a:defRPr sz="3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2189437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0C74B9-8F8B-4B93-84A8-01878E37D0C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8648" y="977900"/>
            <a:ext cx="7886701" cy="35115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1" name="Espace réservé du texte 13">
            <a:extLst>
              <a:ext uri="{FF2B5EF4-FFF2-40B4-BE49-F238E27FC236}">
                <a16:creationId xmlns:a16="http://schemas.microsoft.com/office/drawing/2014/main" id="{D0193398-80FE-4100-9692-FA2CD61E59D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44383" y="82913"/>
            <a:ext cx="1090392" cy="588963"/>
          </a:xfrm>
        </p:spPr>
        <p:txBody>
          <a:bodyPr lIns="36000" rIns="36000"/>
          <a:lstStyle>
            <a:lvl1pPr marL="0" indent="0" algn="ctr">
              <a:buNone/>
              <a:defRPr sz="3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1180141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9331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63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3" y="82913"/>
            <a:ext cx="8949131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8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3" y="82913"/>
            <a:ext cx="897059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7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Powertr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3" y="82913"/>
            <a:ext cx="9019237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0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Electr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4" y="82913"/>
            <a:ext cx="9106786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3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Chas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4" y="82913"/>
            <a:ext cx="8980326" cy="58908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1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Ae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4" y="82913"/>
            <a:ext cx="7886700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9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8617741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endParaRPr lang="fr-F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BD4D38-8EF6-4778-916B-D0958567B9C2}"/>
              </a:ext>
            </a:extLst>
          </p:cNvPr>
          <p:cNvSpPr txBox="1"/>
          <p:nvPr userDrawn="1"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</a:t>
            </a:r>
            <a:endParaRPr lang="fr-FR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225" y="3132793"/>
            <a:ext cx="4502613" cy="145146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To do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5D6FFE10-C99E-4B98-8C44-2D5B08E718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097" y="3132793"/>
            <a:ext cx="3975617" cy="145146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8617741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specification</a:t>
            </a:r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goals</a:t>
            </a:r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35798131-93AF-4724-97AC-A86BF1BE77D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44383" y="82913"/>
            <a:ext cx="1090392" cy="588963"/>
          </a:xfrm>
        </p:spPr>
        <p:txBody>
          <a:bodyPr lIns="36000" rIns="36000"/>
          <a:lstStyle>
            <a:lvl1pPr marL="0" indent="0" algn="ctr">
              <a:buNone/>
              <a:defRPr sz="3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55569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0C74B9-8F8B-4B93-84A8-01878E37D0C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8648" y="977900"/>
            <a:ext cx="7886701" cy="35115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1" name="Espace réservé du texte 13">
            <a:extLst>
              <a:ext uri="{FF2B5EF4-FFF2-40B4-BE49-F238E27FC236}">
                <a16:creationId xmlns:a16="http://schemas.microsoft.com/office/drawing/2014/main" id="{CE576D83-35FD-4851-A7EB-0208C162D1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44383" y="82913"/>
            <a:ext cx="1090392" cy="588963"/>
          </a:xfrm>
        </p:spPr>
        <p:txBody>
          <a:bodyPr lIns="36000" rIns="36000"/>
          <a:lstStyle>
            <a:lvl1pPr marL="0" indent="0" algn="ctr">
              <a:buNone/>
              <a:defRPr sz="33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47797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46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698" r:id="rId8"/>
    <p:sldLayoutId id="2147483728" r:id="rId9"/>
    <p:sldLayoutId id="2147483716" r:id="rId10"/>
    <p:sldLayoutId id="2147483727" r:id="rId11"/>
    <p:sldLayoutId id="2147483710" r:id="rId12"/>
    <p:sldLayoutId id="2147483726" r:id="rId13"/>
    <p:sldLayoutId id="2147483713" r:id="rId14"/>
    <p:sldLayoutId id="2147483722" r:id="rId15"/>
    <p:sldLayoutId id="2147483719" r:id="rId16"/>
    <p:sldLayoutId id="2147483723" r:id="rId17"/>
    <p:sldLayoutId id="2147483691" r:id="rId18"/>
    <p:sldLayoutId id="2147483692" r:id="rId1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2D7928-7E32-4837-87CD-3027CF7D9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Point projet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2314647-BD57-46E6-A8A0-A8C784D7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</a:t>
            </a:fld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2788EC-EC56-4465-A7CC-407B08A85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5 novembre 2019</a:t>
            </a:r>
          </a:p>
        </p:txBody>
      </p:sp>
    </p:spTree>
    <p:extLst>
      <p:ext uri="{BB962C8B-B14F-4D97-AF65-F5344CB8AC3E}">
        <p14:creationId xmlns:p14="http://schemas.microsoft.com/office/powerpoint/2010/main" val="4728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3FD3C-C723-408F-A779-8750A3F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du Top Copeau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800270-C009-42A6-B5CB-DA00E84B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00797DD-0166-4587-88D0-F79EF174E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Nouveau format :</a:t>
            </a:r>
          </a:p>
          <a:p>
            <a:pPr lvl="1"/>
            <a:r>
              <a:rPr lang="fr-FR" dirty="0"/>
              <a:t>Fin novembre : audits techniques avec 3As / 4As / Académiciens / Partenaires</a:t>
            </a:r>
          </a:p>
          <a:p>
            <a:pPr lvl="1"/>
            <a:r>
              <a:rPr lang="fr-FR" dirty="0"/>
              <a:t>3 décembre : Top Copeau</a:t>
            </a:r>
          </a:p>
        </p:txBody>
      </p:sp>
      <p:graphicFrame>
        <p:nvGraphicFramePr>
          <p:cNvPr id="9" name="Objet 8">
            <a:extLst>
              <a:ext uri="{FF2B5EF4-FFF2-40B4-BE49-F238E27FC236}">
                <a16:creationId xmlns:a16="http://schemas.microsoft.com/office/drawing/2014/main" id="{1DD44A22-AC23-4EE4-83EF-DF43277CC7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166224"/>
              </p:ext>
            </p:extLst>
          </p:nvPr>
        </p:nvGraphicFramePr>
        <p:xfrm>
          <a:off x="1393031" y="2796398"/>
          <a:ext cx="6357937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7591435" imgH="1838263" progId="Excel.Sheet.12">
                  <p:embed/>
                </p:oleObj>
              </mc:Choice>
              <mc:Fallback>
                <p:oleObj name="Worksheet" r:id="rId3" imgW="7591435" imgH="183826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3031" y="2796398"/>
                        <a:ext cx="6357937" cy="153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1678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DBEE7E-333D-4310-93D4-1C5A40511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du Top Copeau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783FFD-99A8-435C-A339-8ED000F53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18 au 22 Novembre : revues avec les </a:t>
            </a:r>
            <a:r>
              <a:rPr lang="fr-FR" dirty="0" err="1"/>
              <a:t>nAs</a:t>
            </a:r>
            <a:endParaRPr lang="fr-FR" dirty="0"/>
          </a:p>
          <a:p>
            <a:r>
              <a:rPr lang="fr-FR" dirty="0"/>
              <a:t>25 au 29 Novembre : revues avec Partenaires / Académiciens</a:t>
            </a:r>
          </a:p>
          <a:p>
            <a:r>
              <a:rPr lang="fr-FR" dirty="0"/>
              <a:t>3 Décembre : Top Copeau qui sert de bilan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3DFD11-7D64-4619-90C5-EF62384B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65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A1801-9487-47C3-8FCF-653CF402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Stand Up Meeting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1B8CA0-5FFB-46DC-839D-D3B80E43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Durée totale : 5 min</a:t>
            </a:r>
          </a:p>
          <a:p>
            <a:r>
              <a:rPr lang="fr-FR" dirty="0"/>
              <a:t>Debout, pas d’ordis ni de téléphone</a:t>
            </a:r>
          </a:p>
          <a:p>
            <a:r>
              <a:rPr lang="fr-FR" dirty="0"/>
              <a:t>Chacun parle de :</a:t>
            </a:r>
          </a:p>
          <a:p>
            <a:pPr lvl="1"/>
            <a:r>
              <a:rPr lang="fr-FR" dirty="0"/>
              <a:t>Ce qu’il a fait depuis la dernière fois</a:t>
            </a:r>
          </a:p>
          <a:p>
            <a:pPr lvl="1"/>
            <a:r>
              <a:rPr lang="fr-FR" dirty="0"/>
              <a:t>Ce qu’il va faire </a:t>
            </a:r>
            <a:r>
              <a:rPr lang="fr-FR" dirty="0" err="1"/>
              <a:t>ajd</a:t>
            </a:r>
            <a:endParaRPr lang="fr-FR" dirty="0"/>
          </a:p>
          <a:p>
            <a:pPr lvl="1"/>
            <a:r>
              <a:rPr lang="fr-FR" dirty="0"/>
              <a:t>Les problèmes qu’il va rencontrer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F8342F-292F-458F-9FDA-7845AC81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614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1328</TotalTime>
  <Words>103</Words>
  <Application>Microsoft Office PowerPoint</Application>
  <PresentationFormat>Affichage à l'écran (16:9)</PresentationFormat>
  <Paragraphs>21</Paragraphs>
  <Slides>4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Arial Black</vt:lpstr>
      <vt:lpstr>Calibri Light</vt:lpstr>
      <vt:lpstr>Open Sans</vt:lpstr>
      <vt:lpstr>Calibri</vt:lpstr>
      <vt:lpstr>Arial</vt:lpstr>
      <vt:lpstr>Office Theme</vt:lpstr>
      <vt:lpstr>Feuille de calcul Microsoft Excel</vt:lpstr>
      <vt:lpstr>Point projet</vt:lpstr>
      <vt:lpstr>Organisation du Top Copeau</vt:lpstr>
      <vt:lpstr>Organisation du Top Copeau</vt:lpstr>
      <vt:lpstr>Stand Up Meeting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Copeau 1 Optimus v1.0 13 Novembre 2018</dc:title>
  <dc:creator>Gameiro Nicolas</dc:creator>
  <cp:lastModifiedBy>Thibaud Lassus</cp:lastModifiedBy>
  <cp:revision>66</cp:revision>
  <dcterms:modified xsi:type="dcterms:W3CDTF">2019-11-05T12:59:39Z</dcterms:modified>
</cp:coreProperties>
</file>