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7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67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61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84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1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8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6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36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5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A32C-D166-4AB3-A0B0-804C821C185D}" type="datetimeFigureOut">
              <a:rPr lang="fr-FR" smtClean="0"/>
              <a:t>02/10/2019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9EDE-D6E8-4713-A70D-C87A90BA96A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0527" y="545454"/>
            <a:ext cx="1178946" cy="1369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DTA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388638" y="4645325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arrière (Passage de vitesse)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20506" y="224286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Avant</a:t>
            </a:r>
          </a:p>
          <a:p>
            <a:pPr algn="ctr"/>
            <a:r>
              <a:rPr lang="fr-FR" dirty="0" smtClean="0"/>
              <a:t>(Contrôle du tableau de bord)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76152" y="3160622"/>
            <a:ext cx="1311215" cy="203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Race Capture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16113" y="89410"/>
            <a:ext cx="2556293" cy="1940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Architecture Faisceau</a:t>
            </a:r>
          </a:p>
          <a:p>
            <a:pPr algn="ctr"/>
            <a:r>
              <a:rPr lang="fr-FR" dirty="0" smtClean="0"/>
              <a:t>Données</a:t>
            </a:r>
          </a:p>
          <a:p>
            <a:pPr algn="ctr"/>
            <a:r>
              <a:rPr lang="fr-FR" dirty="0" smtClean="0"/>
              <a:t>V1.1 - CLS</a:t>
            </a:r>
            <a:endParaRPr lang="fr-FR" dirty="0"/>
          </a:p>
        </p:txBody>
      </p:sp>
      <p:cxnSp>
        <p:nvCxnSpPr>
          <p:cNvPr id="13" name="Connecteur droit 12"/>
          <p:cNvCxnSpPr>
            <a:stCxn id="7" idx="3"/>
            <a:endCxn id="4" idx="1"/>
          </p:cNvCxnSpPr>
          <p:nvPr/>
        </p:nvCxnSpPr>
        <p:spPr>
          <a:xfrm flipV="1">
            <a:off x="3631721" y="1230416"/>
            <a:ext cx="3398806" cy="1178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960190" y="1242203"/>
            <a:ext cx="0" cy="244990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960190" y="3692106"/>
            <a:ext cx="261596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278207" y="2915728"/>
            <a:ext cx="2777702" cy="3459194"/>
            <a:chOff x="1035173" y="2794957"/>
            <a:chExt cx="2777702" cy="3459194"/>
          </a:xfrm>
        </p:grpSpPr>
        <p:sp>
          <p:nvSpPr>
            <p:cNvPr id="5" name="Rectangle 4"/>
            <p:cNvSpPr/>
            <p:nvPr/>
          </p:nvSpPr>
          <p:spPr>
            <a:xfrm>
              <a:off x="1035173" y="2794957"/>
              <a:ext cx="2777702" cy="34591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Tableau de Bord</a:t>
              </a:r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19047" y="2907101"/>
              <a:ext cx="2091903" cy="905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Afficheur (Batterie</a:t>
              </a:r>
              <a:r>
                <a:rPr lang="fr-FR" dirty="0" smtClean="0"/>
                <a:t>, rapport, RPM)</a:t>
              </a:r>
              <a:endParaRPr lang="fr-FR" dirty="0"/>
            </a:p>
          </p:txBody>
        </p:sp>
      </p:grpSp>
      <p:cxnSp>
        <p:nvCxnSpPr>
          <p:cNvPr id="24" name="Connecteur droit 23"/>
          <p:cNvCxnSpPr/>
          <p:nvPr/>
        </p:nvCxnSpPr>
        <p:spPr>
          <a:xfrm>
            <a:off x="1742537" y="1233576"/>
            <a:ext cx="577969" cy="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23" idx="0"/>
          </p:cNvCxnSpPr>
          <p:nvPr/>
        </p:nvCxnSpPr>
        <p:spPr>
          <a:xfrm flipH="1">
            <a:off x="1708033" y="1232618"/>
            <a:ext cx="34504" cy="179525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437074" y="1423683"/>
            <a:ext cx="15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serial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508743" y="863286"/>
            <a:ext cx="150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BUS CAN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3055909" y="4178538"/>
            <a:ext cx="2509694" cy="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997679" y="3855374"/>
            <a:ext cx="216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Connection directe (</a:t>
            </a:r>
            <a:r>
              <a:rPr lang="fr-FR" dirty="0" smtClean="0">
                <a:solidFill>
                  <a:srgbClr val="FFC000"/>
                </a:solidFill>
              </a:rPr>
              <a:t>Palettes)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5549659" y="4178539"/>
            <a:ext cx="0" cy="4667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952353" y="3692106"/>
            <a:ext cx="1" cy="9532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39635" y="2260120"/>
            <a:ext cx="1800573" cy="3570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Capteurs</a:t>
            </a:r>
          </a:p>
          <a:p>
            <a:pPr algn="ctr"/>
            <a:r>
              <a:rPr lang="fr-FR" sz="1400" dirty="0" smtClean="0"/>
              <a:t>(température moteur,  vitesse roue,  angle </a:t>
            </a:r>
            <a:r>
              <a:rPr lang="fr-FR" sz="1400" dirty="0" smtClean="0"/>
              <a:t>volant, débattement </a:t>
            </a:r>
            <a:r>
              <a:rPr lang="fr-FR" sz="1400" dirty="0" smtClean="0"/>
              <a:t>suspension, admission </a:t>
            </a:r>
            <a:r>
              <a:rPr lang="fr-FR" sz="1400" dirty="0" smtClean="0"/>
              <a:t>air, </a:t>
            </a:r>
            <a:r>
              <a:rPr lang="fr-FR" sz="1400" dirty="0" smtClean="0"/>
              <a:t>sonde lambda, </a:t>
            </a:r>
            <a:r>
              <a:rPr lang="fr-FR" sz="1400" dirty="0" smtClean="0"/>
              <a:t>pression </a:t>
            </a:r>
            <a:r>
              <a:rPr lang="fr-FR" sz="1400" dirty="0" smtClean="0"/>
              <a:t>essence)</a:t>
            </a:r>
            <a:endParaRPr lang="fr-FR" sz="1400" dirty="0"/>
          </a:p>
        </p:txBody>
      </p:sp>
      <p:cxnSp>
        <p:nvCxnSpPr>
          <p:cNvPr id="22" name="Connecteur droit 21"/>
          <p:cNvCxnSpPr>
            <a:stCxn id="8" idx="3"/>
          </p:cNvCxnSpPr>
          <p:nvPr/>
        </p:nvCxnSpPr>
        <p:spPr>
          <a:xfrm>
            <a:off x="8887367" y="4178539"/>
            <a:ext cx="130474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775052" y="3908016"/>
            <a:ext cx="15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Connection directe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99928" y="2028657"/>
            <a:ext cx="1959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Connection directe </a:t>
            </a:r>
            <a:endParaRPr lang="fr-FR" dirty="0">
              <a:solidFill>
                <a:srgbClr val="FFC000"/>
              </a:solidFill>
            </a:endParaRPr>
          </a:p>
          <a:p>
            <a:pPr algn="ctr"/>
            <a:r>
              <a:rPr lang="fr-FR" dirty="0" smtClean="0">
                <a:solidFill>
                  <a:srgbClr val="FFC000"/>
                </a:solidFill>
              </a:rPr>
              <a:t>(</a:t>
            </a:r>
            <a:r>
              <a:rPr lang="fr-FR" dirty="0" err="1" smtClean="0">
                <a:solidFill>
                  <a:srgbClr val="FFC000"/>
                </a:solidFill>
              </a:rPr>
              <a:t>launch</a:t>
            </a:r>
            <a:r>
              <a:rPr lang="fr-FR" dirty="0" smtClean="0">
                <a:solidFill>
                  <a:srgbClr val="FFC000"/>
                </a:solidFill>
              </a:rPr>
              <a:t>, traction et mode, </a:t>
            </a:r>
            <a:r>
              <a:rPr lang="fr-FR" dirty="0" err="1" smtClean="0">
                <a:solidFill>
                  <a:srgbClr val="FFC000"/>
                </a:solidFill>
              </a:rPr>
              <a:t>cut</a:t>
            </a:r>
            <a:r>
              <a:rPr lang="fr-FR" dirty="0" smtClean="0">
                <a:solidFill>
                  <a:srgbClr val="FFC000"/>
                </a:solidFill>
              </a:rPr>
              <a:t> injection, shift </a:t>
            </a:r>
            <a:r>
              <a:rPr lang="fr-FR" dirty="0" err="1" smtClean="0">
                <a:solidFill>
                  <a:srgbClr val="FFC000"/>
                </a:solidFill>
              </a:rPr>
              <a:t>cut</a:t>
            </a:r>
            <a:r>
              <a:rPr lang="fr-FR" dirty="0" smtClean="0">
                <a:solidFill>
                  <a:srgbClr val="FFC000"/>
                </a:solidFill>
              </a:rPr>
              <a:t>, </a:t>
            </a:r>
            <a:r>
              <a:rPr lang="fr-FR" dirty="0" err="1" smtClean="0">
                <a:solidFill>
                  <a:srgbClr val="FFC000"/>
                </a:solidFill>
              </a:rPr>
              <a:t>gear</a:t>
            </a:r>
            <a:r>
              <a:rPr lang="fr-FR" dirty="0" smtClean="0">
                <a:solidFill>
                  <a:srgbClr val="FFC000"/>
                </a:solidFill>
              </a:rPr>
              <a:t> pot)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7576152" y="2915170"/>
            <a:ext cx="2563483" cy="117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576152" y="1915377"/>
            <a:ext cx="0" cy="10003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439339" y="2668968"/>
            <a:ext cx="152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Connection directe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6494803" y="3458714"/>
            <a:ext cx="741611" cy="36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236414" y="1926077"/>
            <a:ext cx="0" cy="15522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6494803" y="3458714"/>
            <a:ext cx="0" cy="118661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4917078" y="3256779"/>
            <a:ext cx="867099" cy="577970"/>
            <a:chOff x="1358655" y="163244"/>
            <a:chExt cx="1496924" cy="972793"/>
          </a:xfrm>
        </p:grpSpPr>
        <p:sp>
          <p:nvSpPr>
            <p:cNvPr id="12" name="Rectangle 11"/>
            <p:cNvSpPr/>
            <p:nvPr/>
          </p:nvSpPr>
          <p:spPr>
            <a:xfrm>
              <a:off x="1358655" y="163244"/>
              <a:ext cx="1496924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Cockpit</a:t>
              </a:r>
              <a:endParaRPr lang="fr-FR" sz="1100" dirty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1663451" y="488369"/>
              <a:ext cx="897147" cy="482428"/>
              <a:chOff x="5719313" y="2761103"/>
              <a:chExt cx="897147" cy="482428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>
                <a:off x="6177951" y="2761103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40" name="Connecteur droit 39"/>
          <p:cNvCxnSpPr>
            <a:stCxn id="72" idx="3"/>
          </p:cNvCxnSpPr>
          <p:nvPr/>
        </p:nvCxnSpPr>
        <p:spPr>
          <a:xfrm>
            <a:off x="4257828" y="3538665"/>
            <a:ext cx="3687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7" name="Groupe 66"/>
          <p:cNvGrpSpPr/>
          <p:nvPr/>
        </p:nvGrpSpPr>
        <p:grpSpPr>
          <a:xfrm>
            <a:off x="183520" y="2204336"/>
            <a:ext cx="2780503" cy="2686170"/>
            <a:chOff x="183520" y="2204336"/>
            <a:chExt cx="2780503" cy="2686170"/>
          </a:xfrm>
        </p:grpSpPr>
        <p:grpSp>
          <p:nvGrpSpPr>
            <p:cNvPr id="22" name="Groupe 21"/>
            <p:cNvGrpSpPr/>
            <p:nvPr/>
          </p:nvGrpSpPr>
          <p:grpSpPr>
            <a:xfrm>
              <a:off x="1956001" y="3179812"/>
              <a:ext cx="1008022" cy="735218"/>
              <a:chOff x="3096598" y="2270740"/>
              <a:chExt cx="1178946" cy="136992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96598" y="2270740"/>
                <a:ext cx="1178946" cy="13699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fr-FR" sz="1100" dirty="0" smtClean="0"/>
                  <a:t>MasterSwitch</a:t>
                </a:r>
                <a:endParaRPr lang="fr-FR" sz="1100" dirty="0"/>
              </a:p>
            </p:txBody>
          </p:sp>
          <p:grpSp>
            <p:nvGrpSpPr>
              <p:cNvPr id="19" name="Groupe 18"/>
              <p:cNvGrpSpPr/>
              <p:nvPr/>
            </p:nvGrpSpPr>
            <p:grpSpPr>
              <a:xfrm>
                <a:off x="3286826" y="2791153"/>
                <a:ext cx="897147" cy="526211"/>
                <a:chOff x="3200566" y="2791153"/>
                <a:chExt cx="897147" cy="526211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3200566" y="3308739"/>
                  <a:ext cx="29329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 flipV="1">
                  <a:off x="3493863" y="3179341"/>
                  <a:ext cx="244417" cy="1293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3804414" y="3317364"/>
                  <a:ext cx="29329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616072" y="2791153"/>
                  <a:ext cx="0" cy="4528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/>
            <p:cNvSpPr/>
            <p:nvPr/>
          </p:nvSpPr>
          <p:spPr>
            <a:xfrm>
              <a:off x="712252" y="2204336"/>
              <a:ext cx="1058888" cy="9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Batterie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7974" y="3964126"/>
              <a:ext cx="1369439" cy="9263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Alternateur</a:t>
              </a:r>
              <a:endParaRPr lang="fr-FR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951266" y="3130716"/>
              <a:ext cx="0" cy="8334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1568051" y="3130716"/>
              <a:ext cx="0" cy="83341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494066" y="3547421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183520" y="3258436"/>
              <a:ext cx="301923" cy="577970"/>
              <a:chOff x="5313873" y="1552755"/>
              <a:chExt cx="301923" cy="577970"/>
            </a:xfrm>
          </p:grpSpPr>
          <p:cxnSp>
            <p:nvCxnSpPr>
              <p:cNvPr id="32" name="Connecteur droit 31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droit 40"/>
            <p:cNvCxnSpPr/>
            <p:nvPr/>
          </p:nvCxnSpPr>
          <p:spPr>
            <a:xfrm flipH="1">
              <a:off x="1568052" y="3547421"/>
              <a:ext cx="3879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6200000">
            <a:off x="5188477" y="4954671"/>
            <a:ext cx="767078" cy="282410"/>
            <a:chOff x="3752491" y="2855343"/>
            <a:chExt cx="897147" cy="526211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 rot="16200000">
            <a:off x="5062810" y="5245013"/>
            <a:ext cx="231538" cy="213807"/>
            <a:chOff x="2578407" y="1096456"/>
            <a:chExt cx="759123" cy="577970"/>
          </a:xfrm>
        </p:grpSpPr>
        <p:grpSp>
          <p:nvGrpSpPr>
            <p:cNvPr id="60" name="Groupe 59"/>
            <p:cNvGrpSpPr/>
            <p:nvPr/>
          </p:nvGrpSpPr>
          <p:grpSpPr>
            <a:xfrm>
              <a:off x="2578407" y="1096456"/>
              <a:ext cx="301923" cy="577970"/>
              <a:chOff x="5313873" y="1552755"/>
              <a:chExt cx="301923" cy="577970"/>
            </a:xfrm>
          </p:grpSpPr>
          <p:cxnSp>
            <p:nvCxnSpPr>
              <p:cNvPr id="61" name="Connecteur droit 60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necteur droit 63"/>
            <p:cNvCxnSpPr/>
            <p:nvPr/>
          </p:nvCxnSpPr>
          <p:spPr>
            <a:xfrm flipH="1">
              <a:off x="2880330" y="138293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Connecteur droit 67"/>
          <p:cNvCxnSpPr>
            <a:endCxn id="4" idx="3"/>
          </p:cNvCxnSpPr>
          <p:nvPr/>
        </p:nvCxnSpPr>
        <p:spPr>
          <a:xfrm flipH="1">
            <a:off x="2964023" y="3547421"/>
            <a:ext cx="2881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1" name="Groupe 70"/>
          <p:cNvGrpSpPr/>
          <p:nvPr/>
        </p:nvGrpSpPr>
        <p:grpSpPr>
          <a:xfrm>
            <a:off x="3249806" y="3171056"/>
            <a:ext cx="1008022" cy="735218"/>
            <a:chOff x="3700733" y="2270740"/>
            <a:chExt cx="1178946" cy="1369923"/>
          </a:xfrm>
        </p:grpSpPr>
        <p:sp>
          <p:nvSpPr>
            <p:cNvPr id="72" name="Rectangle 71"/>
            <p:cNvSpPr/>
            <p:nvPr/>
          </p:nvSpPr>
          <p:spPr>
            <a:xfrm>
              <a:off x="3700733" y="2270740"/>
              <a:ext cx="1178946" cy="1369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BSPD</a:t>
              </a:r>
              <a:endParaRPr lang="fr-FR" sz="1100" dirty="0"/>
            </a:p>
          </p:txBody>
        </p:sp>
        <p:grpSp>
          <p:nvGrpSpPr>
            <p:cNvPr id="73" name="Groupe 72"/>
            <p:cNvGrpSpPr/>
            <p:nvPr/>
          </p:nvGrpSpPr>
          <p:grpSpPr>
            <a:xfrm>
              <a:off x="3838751" y="2855343"/>
              <a:ext cx="897147" cy="526211"/>
              <a:chOff x="3752491" y="2855343"/>
              <a:chExt cx="897147" cy="526211"/>
            </a:xfrm>
          </p:grpSpPr>
          <p:cxnSp>
            <p:nvCxnSpPr>
              <p:cNvPr id="74" name="Connecteur droit 73"/>
              <p:cNvCxnSpPr/>
              <p:nvPr/>
            </p:nvCxnSpPr>
            <p:spPr>
              <a:xfrm>
                <a:off x="3752491" y="3372928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4045789" y="3243531"/>
                <a:ext cx="244417" cy="12939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4356340" y="3381554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4167997" y="2855343"/>
                <a:ext cx="0" cy="45288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/>
          <p:cNvCxnSpPr>
            <a:stCxn id="91" idx="4"/>
          </p:cNvCxnSpPr>
          <p:nvPr/>
        </p:nvCxnSpPr>
        <p:spPr>
          <a:xfrm flipH="1">
            <a:off x="4646534" y="3580891"/>
            <a:ext cx="4400" cy="1106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91" idx="6"/>
            <a:endCxn id="12" idx="1"/>
          </p:cNvCxnSpPr>
          <p:nvPr/>
        </p:nvCxnSpPr>
        <p:spPr>
          <a:xfrm>
            <a:off x="4683326" y="3542652"/>
            <a:ext cx="233752" cy="3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900803" y="3500426"/>
            <a:ext cx="64785" cy="76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0" name="Ellipse 89"/>
          <p:cNvSpPr/>
          <p:nvPr/>
        </p:nvSpPr>
        <p:spPr>
          <a:xfrm>
            <a:off x="1540983" y="349192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Ellipse 90"/>
          <p:cNvSpPr/>
          <p:nvPr/>
        </p:nvSpPr>
        <p:spPr>
          <a:xfrm>
            <a:off x="4618541" y="3504412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0" name="Groupe 99"/>
          <p:cNvGrpSpPr/>
          <p:nvPr/>
        </p:nvGrpSpPr>
        <p:grpSpPr>
          <a:xfrm>
            <a:off x="8810100" y="3256213"/>
            <a:ext cx="1027188" cy="577970"/>
            <a:chOff x="1358655" y="163244"/>
            <a:chExt cx="1773295" cy="972793"/>
          </a:xfrm>
        </p:grpSpPr>
        <p:sp>
          <p:nvSpPr>
            <p:cNvPr id="101" name="Rectangle 100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Shutdown left</a:t>
              </a:r>
              <a:endParaRPr lang="fr-FR" sz="1100" dirty="0"/>
            </a:p>
          </p:txBody>
        </p:sp>
        <p:grpSp>
          <p:nvGrpSpPr>
            <p:cNvPr id="102" name="Groupe 101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103" name="Connecteur droit 102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lipse 106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1" name="Groupe 110"/>
          <p:cNvGrpSpPr/>
          <p:nvPr/>
        </p:nvGrpSpPr>
        <p:grpSpPr>
          <a:xfrm>
            <a:off x="9995214" y="3253518"/>
            <a:ext cx="1152650" cy="577970"/>
            <a:chOff x="1358655" y="163244"/>
            <a:chExt cx="1773295" cy="972793"/>
          </a:xfrm>
        </p:grpSpPr>
        <p:sp>
          <p:nvSpPr>
            <p:cNvPr id="112" name="Rectangle 111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Shutdown right</a:t>
              </a:r>
              <a:endParaRPr lang="fr-FR" sz="1100" dirty="0"/>
            </a:p>
          </p:txBody>
        </p:sp>
        <p:grpSp>
          <p:nvGrpSpPr>
            <p:cNvPr id="113" name="Groupe 112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Ellipse 117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126" name="Connecteur droit 125"/>
          <p:cNvCxnSpPr/>
          <p:nvPr/>
        </p:nvCxnSpPr>
        <p:spPr>
          <a:xfrm flipH="1">
            <a:off x="5922241" y="1267712"/>
            <a:ext cx="19966" cy="2278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" idx="3"/>
            <a:endCxn id="207" idx="1"/>
          </p:cNvCxnSpPr>
          <p:nvPr/>
        </p:nvCxnSpPr>
        <p:spPr>
          <a:xfrm>
            <a:off x="5784177" y="3545764"/>
            <a:ext cx="333284" cy="1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01" idx="3"/>
            <a:endCxn id="112" idx="1"/>
          </p:cNvCxnSpPr>
          <p:nvPr/>
        </p:nvCxnSpPr>
        <p:spPr>
          <a:xfrm flipV="1">
            <a:off x="9837288" y="3542503"/>
            <a:ext cx="157926" cy="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162994" y="955362"/>
            <a:ext cx="1274416" cy="62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Tableau de bord &amp; Carte avant</a:t>
            </a:r>
            <a:endParaRPr lang="fr-FR" sz="1100" dirty="0"/>
          </a:p>
        </p:txBody>
      </p:sp>
      <p:sp>
        <p:nvSpPr>
          <p:cNvPr id="149" name="Ellipse 148"/>
          <p:cNvSpPr/>
          <p:nvPr/>
        </p:nvSpPr>
        <p:spPr>
          <a:xfrm>
            <a:off x="5887329" y="349192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Rectangle 149"/>
          <p:cNvSpPr/>
          <p:nvPr/>
        </p:nvSpPr>
        <p:spPr>
          <a:xfrm>
            <a:off x="6450286" y="964221"/>
            <a:ext cx="1274416" cy="627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RaceCapture</a:t>
            </a:r>
            <a:endParaRPr lang="fr-FR" sz="1100" dirty="0"/>
          </a:p>
        </p:txBody>
      </p:sp>
      <p:cxnSp>
        <p:nvCxnSpPr>
          <p:cNvPr id="153" name="Connecteur droit 152"/>
          <p:cNvCxnSpPr>
            <a:stCxn id="141" idx="3"/>
            <a:endCxn id="150" idx="1"/>
          </p:cNvCxnSpPr>
          <p:nvPr/>
        </p:nvCxnSpPr>
        <p:spPr>
          <a:xfrm>
            <a:off x="5437410" y="1269232"/>
            <a:ext cx="1012876" cy="8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Ellipse 156"/>
          <p:cNvSpPr/>
          <p:nvPr/>
        </p:nvSpPr>
        <p:spPr>
          <a:xfrm>
            <a:off x="5908457" y="1235389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6" name="Groupe 165"/>
          <p:cNvGrpSpPr/>
          <p:nvPr/>
        </p:nvGrpSpPr>
        <p:grpSpPr>
          <a:xfrm>
            <a:off x="7441315" y="3256779"/>
            <a:ext cx="1152650" cy="577970"/>
            <a:chOff x="1358655" y="163244"/>
            <a:chExt cx="1773295" cy="972793"/>
          </a:xfrm>
        </p:grpSpPr>
        <p:sp>
          <p:nvSpPr>
            <p:cNvPr id="167" name="Rectangle 166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Inertia  switch</a:t>
              </a:r>
              <a:endParaRPr lang="fr-FR" sz="1100" dirty="0"/>
            </a:p>
          </p:txBody>
        </p:sp>
        <p:grpSp>
          <p:nvGrpSpPr>
            <p:cNvPr id="168" name="Groupe 167"/>
            <p:cNvGrpSpPr/>
            <p:nvPr/>
          </p:nvGrpSpPr>
          <p:grpSpPr>
            <a:xfrm>
              <a:off x="1663451" y="488369"/>
              <a:ext cx="897147" cy="482428"/>
              <a:chOff x="5719313" y="2761103"/>
              <a:chExt cx="897147" cy="482428"/>
            </a:xfrm>
          </p:grpSpPr>
          <p:cxnSp>
            <p:nvCxnSpPr>
              <p:cNvPr id="169" name="Connecteur droit 168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177951" y="2761103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Ellipse 172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81" name="Rectangle 180"/>
          <p:cNvSpPr/>
          <p:nvPr/>
        </p:nvSpPr>
        <p:spPr>
          <a:xfrm>
            <a:off x="5341962" y="5490031"/>
            <a:ext cx="793446" cy="238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Ignition</a:t>
            </a:r>
            <a:endParaRPr lang="fr-FR" sz="1100" dirty="0"/>
          </a:p>
        </p:txBody>
      </p:sp>
      <p:sp>
        <p:nvSpPr>
          <p:cNvPr id="182" name="Rectangle 181"/>
          <p:cNvSpPr/>
          <p:nvPr/>
        </p:nvSpPr>
        <p:spPr>
          <a:xfrm>
            <a:off x="6914836" y="5486938"/>
            <a:ext cx="947103" cy="299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Injection</a:t>
            </a:r>
            <a:endParaRPr lang="fr-FR" sz="1100" dirty="0"/>
          </a:p>
        </p:txBody>
      </p:sp>
      <p:sp>
        <p:nvSpPr>
          <p:cNvPr id="183" name="Rectangle 182"/>
          <p:cNvSpPr/>
          <p:nvPr/>
        </p:nvSpPr>
        <p:spPr>
          <a:xfrm>
            <a:off x="8669959" y="5467686"/>
            <a:ext cx="836347" cy="29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Fuel Pump</a:t>
            </a:r>
            <a:endParaRPr lang="fr-FR" sz="1100" dirty="0"/>
          </a:p>
        </p:txBody>
      </p:sp>
      <p:cxnSp>
        <p:nvCxnSpPr>
          <p:cNvPr id="184" name="Connecteur droit 183"/>
          <p:cNvCxnSpPr/>
          <p:nvPr/>
        </p:nvCxnSpPr>
        <p:spPr>
          <a:xfrm flipH="1">
            <a:off x="11255831" y="3547354"/>
            <a:ext cx="7804" cy="7399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167" idx="3"/>
            <a:endCxn id="101" idx="1"/>
          </p:cNvCxnSpPr>
          <p:nvPr/>
        </p:nvCxnSpPr>
        <p:spPr>
          <a:xfrm flipV="1">
            <a:off x="8593965" y="3545198"/>
            <a:ext cx="216135" cy="5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10829031" y="4297636"/>
            <a:ext cx="836347" cy="299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100" dirty="0" smtClean="0"/>
              <a:t>DTA</a:t>
            </a:r>
            <a:endParaRPr lang="fr-FR" sz="1100" dirty="0"/>
          </a:p>
        </p:txBody>
      </p:sp>
      <p:cxnSp>
        <p:nvCxnSpPr>
          <p:cNvPr id="189" name="Connecteur droit 188"/>
          <p:cNvCxnSpPr>
            <a:endCxn id="200" idx="6"/>
          </p:cNvCxnSpPr>
          <p:nvPr/>
        </p:nvCxnSpPr>
        <p:spPr>
          <a:xfrm>
            <a:off x="4649638" y="4684143"/>
            <a:ext cx="4484071" cy="2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5673900" y="4648788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8" name="Ellipse 197"/>
          <p:cNvSpPr/>
          <p:nvPr/>
        </p:nvSpPr>
        <p:spPr>
          <a:xfrm>
            <a:off x="7351332" y="4648788"/>
            <a:ext cx="64785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0" name="Ellipse 199"/>
          <p:cNvSpPr/>
          <p:nvPr/>
        </p:nvSpPr>
        <p:spPr>
          <a:xfrm>
            <a:off x="9048478" y="4648788"/>
            <a:ext cx="85231" cy="76479"/>
          </a:xfrm>
          <a:prstGeom prst="ellipse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 rot="16200000">
            <a:off x="5145987" y="4983170"/>
            <a:ext cx="159927" cy="361782"/>
            <a:chOff x="10222302" y="4890506"/>
            <a:chExt cx="285845" cy="682156"/>
          </a:xfrm>
        </p:grpSpPr>
        <p:sp>
          <p:nvSpPr>
            <p:cNvPr id="25" name="Rectangle 24"/>
            <p:cNvSpPr/>
            <p:nvPr/>
          </p:nvSpPr>
          <p:spPr>
            <a:xfrm>
              <a:off x="10222302" y="4890506"/>
              <a:ext cx="285845" cy="682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5"/>
                  </a:solidFill>
                </a:ln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 flipV="1">
              <a:off x="10226134" y="5110725"/>
              <a:ext cx="282013" cy="1718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cteur droit 42"/>
          <p:cNvCxnSpPr>
            <a:endCxn id="138" idx="2"/>
          </p:cNvCxnSpPr>
          <p:nvPr/>
        </p:nvCxnSpPr>
        <p:spPr>
          <a:xfrm flipH="1" flipV="1">
            <a:off x="5269757" y="4443198"/>
            <a:ext cx="5559276" cy="7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131"/>
          <p:cNvGrpSpPr/>
          <p:nvPr/>
        </p:nvGrpSpPr>
        <p:grpSpPr>
          <a:xfrm rot="16200000">
            <a:off x="8541594" y="4924905"/>
            <a:ext cx="159927" cy="361782"/>
            <a:chOff x="10222302" y="4890506"/>
            <a:chExt cx="285845" cy="682156"/>
          </a:xfrm>
        </p:grpSpPr>
        <p:sp>
          <p:nvSpPr>
            <p:cNvPr id="133" name="Rectangle 132"/>
            <p:cNvSpPr/>
            <p:nvPr/>
          </p:nvSpPr>
          <p:spPr>
            <a:xfrm>
              <a:off x="10222302" y="4890506"/>
              <a:ext cx="285845" cy="6821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>
                <a:ln>
                  <a:solidFill>
                    <a:schemeClr val="accent5"/>
                  </a:solidFill>
                </a:ln>
              </a:endParaRPr>
            </a:p>
          </p:txBody>
        </p:sp>
        <p:cxnSp>
          <p:nvCxnSpPr>
            <p:cNvPr id="135" name="Connecteur droit 134"/>
            <p:cNvCxnSpPr/>
            <p:nvPr/>
          </p:nvCxnSpPr>
          <p:spPr>
            <a:xfrm flipV="1">
              <a:off x="10226134" y="5110725"/>
              <a:ext cx="282013" cy="1718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>
            <a:stCxn id="25" idx="3"/>
            <a:endCxn id="138" idx="4"/>
          </p:cNvCxnSpPr>
          <p:nvPr/>
        </p:nvCxnSpPr>
        <p:spPr>
          <a:xfrm flipV="1">
            <a:off x="5225951" y="4483748"/>
            <a:ext cx="12115" cy="600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 flipH="1">
            <a:off x="5206376" y="4402647"/>
            <a:ext cx="63381" cy="8110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5" name="Connecteur droit 144"/>
          <p:cNvCxnSpPr>
            <a:stCxn id="133" idx="3"/>
            <a:endCxn id="146" idx="4"/>
          </p:cNvCxnSpPr>
          <p:nvPr/>
        </p:nvCxnSpPr>
        <p:spPr>
          <a:xfrm flipH="1" flipV="1">
            <a:off x="8611456" y="4483748"/>
            <a:ext cx="10102" cy="542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lipse 145"/>
          <p:cNvSpPr/>
          <p:nvPr/>
        </p:nvSpPr>
        <p:spPr>
          <a:xfrm>
            <a:off x="8579063" y="4407269"/>
            <a:ext cx="64785" cy="76479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7" name="Groupe 146"/>
          <p:cNvGrpSpPr/>
          <p:nvPr/>
        </p:nvGrpSpPr>
        <p:grpSpPr>
          <a:xfrm rot="16200000">
            <a:off x="6220814" y="4322074"/>
            <a:ext cx="767078" cy="1547536"/>
            <a:chOff x="3752491" y="498046"/>
            <a:chExt cx="897147" cy="2883508"/>
          </a:xfrm>
        </p:grpSpPr>
        <p:cxnSp>
          <p:nvCxnSpPr>
            <p:cNvPr id="148" name="Connecteur droit 147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4165638" y="2244147"/>
              <a:ext cx="0" cy="452887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>
              <a:off x="4163281" y="1595572"/>
              <a:ext cx="0" cy="452887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>
              <a:off x="4167997" y="1018485"/>
              <a:ext cx="0" cy="452888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4167997" y="498046"/>
              <a:ext cx="0" cy="452888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 rot="16200000">
            <a:off x="8568019" y="4942942"/>
            <a:ext cx="767078" cy="282410"/>
            <a:chOff x="3752491" y="2855343"/>
            <a:chExt cx="897147" cy="526211"/>
          </a:xfrm>
        </p:grpSpPr>
        <p:cxnSp>
          <p:nvCxnSpPr>
            <p:cNvPr id="156" name="Connecteur droit 155"/>
            <p:cNvCxnSpPr/>
            <p:nvPr/>
          </p:nvCxnSpPr>
          <p:spPr>
            <a:xfrm>
              <a:off x="3752491" y="3372928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4045789" y="3243531"/>
              <a:ext cx="244417" cy="129397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356340" y="3381554"/>
              <a:ext cx="293298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167997" y="2855343"/>
              <a:ext cx="0" cy="452886"/>
            </a:xfrm>
            <a:prstGeom prst="line">
              <a:avLst/>
            </a:prstGeom>
            <a:ln w="15875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3" name="Groupe 192"/>
          <p:cNvGrpSpPr/>
          <p:nvPr/>
        </p:nvGrpSpPr>
        <p:grpSpPr>
          <a:xfrm rot="16200000">
            <a:off x="8411411" y="5198969"/>
            <a:ext cx="231538" cy="213807"/>
            <a:chOff x="2578407" y="1096456"/>
            <a:chExt cx="759123" cy="577970"/>
          </a:xfrm>
        </p:grpSpPr>
        <p:grpSp>
          <p:nvGrpSpPr>
            <p:cNvPr id="194" name="Groupe 193"/>
            <p:cNvGrpSpPr/>
            <p:nvPr/>
          </p:nvGrpSpPr>
          <p:grpSpPr>
            <a:xfrm>
              <a:off x="2578407" y="1096456"/>
              <a:ext cx="301923" cy="577970"/>
              <a:chOff x="5313873" y="1552755"/>
              <a:chExt cx="301923" cy="577970"/>
            </a:xfrm>
          </p:grpSpPr>
          <p:cxnSp>
            <p:nvCxnSpPr>
              <p:cNvPr id="201" name="Connecteur droit 200"/>
              <p:cNvCxnSpPr/>
              <p:nvPr/>
            </p:nvCxnSpPr>
            <p:spPr>
              <a:xfrm>
                <a:off x="5615796" y="1552755"/>
                <a:ext cx="0" cy="57797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>
                <a:off x="5469148" y="1664903"/>
                <a:ext cx="0" cy="3709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>
                <a:off x="5313873" y="1777042"/>
                <a:ext cx="0" cy="1293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Connecteur droit 194"/>
            <p:cNvCxnSpPr/>
            <p:nvPr/>
          </p:nvCxnSpPr>
          <p:spPr>
            <a:xfrm flipH="1">
              <a:off x="2880330" y="1382937"/>
              <a:ext cx="457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Rectangle 203"/>
          <p:cNvSpPr/>
          <p:nvPr/>
        </p:nvSpPr>
        <p:spPr>
          <a:xfrm>
            <a:off x="9438400" y="167727"/>
            <a:ext cx="2556293" cy="1940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Architecture Faisceau</a:t>
            </a:r>
          </a:p>
          <a:p>
            <a:pPr algn="ctr"/>
            <a:r>
              <a:rPr lang="fr-FR" dirty="0" smtClean="0"/>
              <a:t>Puissance </a:t>
            </a:r>
          </a:p>
          <a:p>
            <a:pPr algn="ctr"/>
            <a:r>
              <a:rPr lang="fr-FR" dirty="0" smtClean="0"/>
              <a:t>V1.0 - CLS</a:t>
            </a:r>
            <a:endParaRPr lang="fr-FR" dirty="0"/>
          </a:p>
        </p:txBody>
      </p:sp>
      <p:grpSp>
        <p:nvGrpSpPr>
          <p:cNvPr id="206" name="Groupe 205"/>
          <p:cNvGrpSpPr/>
          <p:nvPr/>
        </p:nvGrpSpPr>
        <p:grpSpPr>
          <a:xfrm>
            <a:off x="6117461" y="3258299"/>
            <a:ext cx="1152650" cy="577970"/>
            <a:chOff x="1358655" y="163244"/>
            <a:chExt cx="1773295" cy="972793"/>
          </a:xfrm>
        </p:grpSpPr>
        <p:sp>
          <p:nvSpPr>
            <p:cNvPr id="207" name="Rectangle 206"/>
            <p:cNvSpPr/>
            <p:nvPr/>
          </p:nvSpPr>
          <p:spPr>
            <a:xfrm>
              <a:off x="1358655" y="163244"/>
              <a:ext cx="1773295" cy="9727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fr-FR" sz="1100" dirty="0" smtClean="0"/>
                <a:t>BOTS</a:t>
              </a:r>
              <a:endParaRPr lang="fr-FR" sz="1100" dirty="0"/>
            </a:p>
          </p:txBody>
        </p:sp>
        <p:grpSp>
          <p:nvGrpSpPr>
            <p:cNvPr id="208" name="Groupe 207"/>
            <p:cNvGrpSpPr/>
            <p:nvPr/>
          </p:nvGrpSpPr>
          <p:grpSpPr>
            <a:xfrm>
              <a:off x="1663451" y="504401"/>
              <a:ext cx="897147" cy="466396"/>
              <a:chOff x="5719313" y="2777135"/>
              <a:chExt cx="897147" cy="466396"/>
            </a:xfrm>
          </p:grpSpPr>
          <p:cxnSp>
            <p:nvCxnSpPr>
              <p:cNvPr id="209" name="Connecteur droit 208"/>
              <p:cNvCxnSpPr/>
              <p:nvPr/>
            </p:nvCxnSpPr>
            <p:spPr>
              <a:xfrm>
                <a:off x="5719313" y="3157267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>
                <a:off x="6012611" y="3157268"/>
                <a:ext cx="310551" cy="862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6323162" y="3165893"/>
                <a:ext cx="293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>
                <a:off x="6177951" y="2777135"/>
                <a:ext cx="0" cy="45288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Ellipse 212"/>
              <p:cNvSpPr/>
              <p:nvPr/>
            </p:nvSpPr>
            <p:spPr>
              <a:xfrm>
                <a:off x="6295847" y="3157267"/>
                <a:ext cx="94890" cy="862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214" name="Connecteur droit 213"/>
          <p:cNvCxnSpPr>
            <a:stCxn id="207" idx="3"/>
            <a:endCxn id="167" idx="1"/>
          </p:cNvCxnSpPr>
          <p:nvPr/>
        </p:nvCxnSpPr>
        <p:spPr>
          <a:xfrm flipV="1">
            <a:off x="7270111" y="3545764"/>
            <a:ext cx="171204" cy="1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112" idx="3"/>
          </p:cNvCxnSpPr>
          <p:nvPr/>
        </p:nvCxnSpPr>
        <p:spPr>
          <a:xfrm flipV="1">
            <a:off x="11147864" y="3537046"/>
            <a:ext cx="115771" cy="54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4500" r="1477"/>
          <a:stretch/>
        </p:blipFill>
        <p:spPr>
          <a:xfrm>
            <a:off x="0" y="60296"/>
            <a:ext cx="10636370" cy="67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85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119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Lepais</dc:creator>
  <cp:lastModifiedBy>Corentin Lepais</cp:lastModifiedBy>
  <cp:revision>23</cp:revision>
  <dcterms:created xsi:type="dcterms:W3CDTF">2019-09-10T14:16:41Z</dcterms:created>
  <dcterms:modified xsi:type="dcterms:W3CDTF">2019-10-02T17:54:33Z</dcterms:modified>
</cp:coreProperties>
</file>