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3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58FD7-AA4D-4EFB-8956-C98F2360B098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60545-9ED8-4DF5-832E-15B13EF478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9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59C1E-D4EF-4116-AF92-86D278E1F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6FFFA1-38EE-4FD9-9FDE-2046C5721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28DFC8-F1FE-4EAB-90E3-C0C56F92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45FA5B-8A9B-4A54-9932-05C58015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5B0CE2-91EB-4F41-BFF6-B05E1E8D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91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03AA7B-E692-47CE-9854-C15D1AC0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1D5257-D750-4895-8FDE-5B882DAAF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477B4A-5ACE-48CB-8B2B-5B133C4F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40683C-FA9F-46F4-8DC0-283CD299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CA7C68-B87E-4AD9-B9BB-9C4D5828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5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0AE5FF-54CB-4809-A51A-2FB7079DD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E0D794-C64B-4F35-8C63-A873018B3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D0E4C2-B295-405C-8DB7-916CE28B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DED567-701E-4774-8A41-AB059173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01251D-2AD2-421B-AFE4-AACDF4B0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4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6342F-8F03-46DB-9199-162993BE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683592-74E3-4D10-AD70-4A1E1E428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C13AC0-FABD-40C6-8EA8-458BB514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1F5683-648A-4D6D-9CA5-8B4F52A5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368FDB-F55A-4854-9317-18C6016A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38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C4087-8A21-4E19-80D2-F1D310A4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C2E449-E317-4810-B16B-738AA66D2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3113AC-BB82-48A0-AEBF-3E32878F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1606E9-130C-43F0-8E78-50CFF36A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DC89E8-B346-4ECE-B2DD-29D0B4A9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30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95A4E-BE01-4DFA-8384-9BF2332F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E32B8C-BB23-466E-865D-6BDC17D51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FA0933-B155-49D2-99B4-4AD841592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3F4B39-3B10-4CF8-937E-6443AFB4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859363-315C-4A38-8329-FFD6C60C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59DDA4-BD6F-4D8D-9179-5EDFE804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69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41B85-56FD-4B7B-ACB8-643AD8BD0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7F153A-4BB3-4A23-B875-B03976C41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FC592C-DB63-4951-B3B0-932601063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F505655-B656-46E1-86D8-CDAAC661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A03A6CA-7F19-4B2F-9DCF-53E1FAC65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75F85EF-05AB-4001-BA10-C898D189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457300-7CAD-4BB3-97AD-45217EB3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CC4D10-E12C-43C0-92F2-52AD7E4E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94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70F92-8F09-48F4-A643-FB56A687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3F94C3B-45CA-4573-ADBF-6D664A9F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3A9466-CE4D-485E-9459-A2415081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71A4CD-752B-4F44-98C5-477DB0B4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43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2ECF8C-5CCC-47D0-873C-284EC474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AB9437-EC48-4E90-BFCF-84322F3C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42CD28-E51C-4FDA-80AF-7B0115BC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61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A53D3-533B-4402-BE19-07569339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A0CD09-8283-4DF9-B812-61F223714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49CFE1-F5DA-4640-8DDC-8A9F9B56C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1570F4-6755-4E5D-A22E-287DF910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D78DED-27E9-4923-89E4-1ADA3C2B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CCF9D1-69E1-48F9-AC7A-B7239702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69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7FF1C-6C97-4E9A-8785-F29D7D96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B138A2-40FD-45FC-87B5-5FE9F607B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B3B8C6-364F-4C7C-AA00-DF2A1685B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E57F3E-8715-4836-8EE2-97B35F35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8C83C4-5576-4693-8B10-C460D322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640FBE-8305-48C4-B793-1CA5ECC3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08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012FD45-130F-4A6D-95D9-53A0260E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F4B30-862A-400A-B9AD-A62291CFC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DE1D2F-58CB-482F-B7F3-79E737927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B7264-E21A-4329-A994-84F7B09D33B2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59F106-943E-41EF-B8DD-0464A66EE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B4C375-E346-4CAA-8FE9-9AB4A5F44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11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>
                <a:solidFill>
                  <a:srgbClr val="C2381E"/>
                </a:solidFill>
              </a:rPr>
              <a:t>Point projet :</a:t>
            </a:r>
            <a:r>
              <a:rPr lang="fr-FR" sz="2800" b="1" dirty="0">
                <a:solidFill>
                  <a:srgbClr val="C2381E"/>
                </a:solidFill>
              </a:rPr>
              <a:t> </a:t>
            </a:r>
            <a:r>
              <a:rPr lang="fr-FR" sz="2800" b="1" dirty="0"/>
              <a:t>27/03/2019</a:t>
            </a:r>
            <a:endParaRPr lang="fr-FR" sz="2400" b="1" dirty="0">
              <a:solidFill>
                <a:srgbClr val="C2381E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91440EF-8A96-4CC0-8184-6A6D967ACA40}"/>
              </a:ext>
            </a:extLst>
          </p:cNvPr>
          <p:cNvSpPr txBox="1"/>
          <p:nvPr/>
        </p:nvSpPr>
        <p:spPr>
          <a:xfrm>
            <a:off x="571084" y="1166842"/>
            <a:ext cx="110498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Objectifs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14h-16h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Motorisation : remplir le </a:t>
            </a:r>
            <a:r>
              <a:rPr lang="fr-FR" sz="2400" dirty="0" err="1"/>
              <a:t>CdCF</a:t>
            </a:r>
            <a:r>
              <a:rPr lang="fr-FR" sz="2400" dirty="0"/>
              <a:t> (à partir du règlement)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LAS : terminer le modèle de </a:t>
            </a:r>
            <a:r>
              <a:rPr lang="fr-FR" sz="2400" dirty="0" err="1"/>
              <a:t>Skid</a:t>
            </a:r>
            <a:r>
              <a:rPr lang="fr-FR" sz="2400" dirty="0"/>
              <a:t>-Pad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Châssis : déterminer la masse optimale du châssis d’</a:t>
            </a:r>
            <a:r>
              <a:rPr lang="fr-FR" sz="2400" dirty="0" err="1"/>
              <a:t>Optimus</a:t>
            </a:r>
            <a:r>
              <a:rPr lang="fr-FR" sz="2400" dirty="0"/>
              <a:t> (avec les </a:t>
            </a:r>
            <a:r>
              <a:rPr lang="fr-FR" sz="2400"/>
              <a:t>diamètres minimum règlementaires)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16h15-18h15 : TD de gestion de projet salle 101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18h15-…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Force alpha + : Réunion avec PSO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Rédaction rapports de RVP2</a:t>
            </a:r>
          </a:p>
          <a:p>
            <a:pPr marL="400050" indent="-400050">
              <a:buFont typeface="+mj-lt"/>
              <a:buAutoNum type="romanUcPeriod"/>
            </a:pPr>
            <a:endParaRPr lang="fr-FR" sz="2400" dirty="0"/>
          </a:p>
          <a:p>
            <a:pPr marL="400050" indent="-400050">
              <a:buFont typeface="+mj-lt"/>
              <a:buAutoNum type="romanUcPeriod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046941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64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33</cp:revision>
  <dcterms:created xsi:type="dcterms:W3CDTF">2019-03-10T15:27:20Z</dcterms:created>
  <dcterms:modified xsi:type="dcterms:W3CDTF">2019-03-27T12:22:35Z</dcterms:modified>
</cp:coreProperties>
</file>