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Uf27MDdlUYQLNECuZKhsi2S4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22/05/2019</a:t>
            </a:r>
            <a:endParaRPr sz="2400" b="1" i="0" u="none" strike="noStrike" cap="none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70475" y="1070475"/>
            <a:ext cx="364973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D2I : 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MSP : il en manque qlq uns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095999" y="1070475"/>
            <a:ext cx="3649733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CdCF pour la fin de la semaine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(matrice de décision) et CCA pour le mercredi 29 mai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MIP-3D pour le 5 juin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Rapport final de PE pour le 7 juin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Pré-Dim le 12 juin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 de la réunion aéro</a:t>
            </a:r>
            <a:endParaRPr sz="2400" b="1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255050" y="1070475"/>
            <a:ext cx="8503500" cy="4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: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Fixer des critères de décision pour l’aéro ⇒ Plans de repli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Gain de points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 Budget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→ Temps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répartir le travail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Grand écran</PresentationFormat>
  <Paragraphs>23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1</cp:revision>
  <dcterms:created xsi:type="dcterms:W3CDTF">2019-03-10T15:27:20Z</dcterms:created>
  <dcterms:modified xsi:type="dcterms:W3CDTF">2019-05-22T17:19:12Z</dcterms:modified>
</cp:coreProperties>
</file>