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22691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Séism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311149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4.1s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159</Words>
  <Application>Microsoft Office PowerPoint</Application>
  <PresentationFormat>Grand écran</PresentationFormat>
  <Paragraphs>85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18</cp:revision>
  <dcterms:created xsi:type="dcterms:W3CDTF">2019-03-10T15:27:20Z</dcterms:created>
  <dcterms:modified xsi:type="dcterms:W3CDTF">2019-03-17T12:45:20Z</dcterms:modified>
</cp:coreProperties>
</file>