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iUf27MDdlUYQLNECuZKhsi2S4P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0" y="547255"/>
            <a:ext cx="12191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Point projet :</a:t>
            </a:r>
            <a:r>
              <a:rPr lang="fr-FR" sz="2800" b="1" i="0" u="none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22/05/2019</a:t>
            </a:r>
            <a:endParaRPr sz="2400" b="1" i="0" u="none" strike="noStrike" cap="none">
              <a:solidFill>
                <a:srgbClr val="C238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70475" y="1070475"/>
            <a:ext cx="3649733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Bilan 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Partie fonctionnelle des </a:t>
            </a:r>
            <a:r>
              <a:rPr lang="fr-FR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CdCF</a:t>
            </a: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bien avancée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095999" y="1070475"/>
            <a:ext cx="3649733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: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 (matrice de décision) et CCA pour le 5 juin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Rapport final de PE pour le 7 juin</a:t>
            </a:r>
            <a:endParaRPr dirty="0"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Pré-Dim le 12 juin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39</Words>
  <Application>Microsoft Office PowerPoint</Application>
  <PresentationFormat>Grand écran</PresentationFormat>
  <Paragraphs>11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2</cp:revision>
  <dcterms:created xsi:type="dcterms:W3CDTF">2019-03-10T15:27:20Z</dcterms:created>
  <dcterms:modified xsi:type="dcterms:W3CDTF">2019-05-26T12:07:39Z</dcterms:modified>
</cp:coreProperties>
</file>