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" roundtripDataSignature="AMtx7mgTERdN6dN4bzsi7f4l877tcsHv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389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0" y="547255"/>
            <a:ext cx="121919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sng" strike="noStrike" cap="none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Point projet :</a:t>
            </a:r>
            <a:r>
              <a:rPr lang="fr-FR" sz="2800" b="1" i="0" u="none" strike="noStrike" cap="none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05/06/2019</a:t>
            </a:r>
            <a:endParaRPr sz="2400" b="1" i="0" u="none" strike="noStrike" cap="none" dirty="0">
              <a:solidFill>
                <a:srgbClr val="C238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70475" y="1070475"/>
            <a:ext cx="3649733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Bilan 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095999" y="1070475"/>
            <a:ext cx="3649733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 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Rapport final de PE pour le 7 juin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Pré-Dim le 12 juin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0" y="547255"/>
            <a:ext cx="121919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sng" strike="noStrike" cap="none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Point projet :</a:t>
            </a:r>
            <a:r>
              <a:rPr lang="fr-FR" sz="2800" b="1" i="0" u="none" strike="noStrike" cap="none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05/06/2019</a:t>
            </a:r>
            <a:endParaRPr sz="2400" b="1" i="0" u="none" strike="noStrike" cap="none" dirty="0">
              <a:solidFill>
                <a:srgbClr val="C238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EB1AC2A-BA03-4D50-AB88-183F6FF9C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143000"/>
            <a:ext cx="50006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753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</Words>
  <Application>Microsoft Office PowerPoint</Application>
  <PresentationFormat>Grand écran</PresentationFormat>
  <Paragraphs>11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2</cp:revision>
  <dcterms:created xsi:type="dcterms:W3CDTF">2019-03-10T15:27:20Z</dcterms:created>
  <dcterms:modified xsi:type="dcterms:W3CDTF">2019-06-02T18:03:34Z</dcterms:modified>
</cp:coreProperties>
</file>