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2" r:id="rId11"/>
    <p:sldId id="263" r:id="rId12"/>
    <p:sldId id="264" r:id="rId13"/>
    <p:sldId id="265" r:id="rId14"/>
    <p:sldId id="271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E28F0C-6A57-42E7-AB19-FFA6EAF5E07C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ED2D9F-F195-4A88-812C-9CAAFD2EAD0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735F56-480A-4D01-8F6F-AB3EC6F79295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AB27870-DDA7-45AD-B300-44F82DACA5D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EAFAAEC-8B71-4FBC-AFF8-77F71C286B8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173466B-EE4D-4ADE-B3AC-0D725ED5BDE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640C55-8075-4C51-A154-89464BAE7F4D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7BE10EB-707D-451B-AB42-8D3F3BAE9EDF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F2427D8-29D6-4746-AB98-AAC3B176EAEB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36E0F92-EDE0-49D1-AEA2-4B69D551C4C3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AC84503-C47A-4122-8F22-186FA27C3E0B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75C5C46-9D49-4FC0-B5F6-7333DAC4B1A9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FBC33B2-2BCE-41A2-9F6B-AEABB0C20295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DC69639-356A-4B4F-8129-FC388EB41B84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A34D981-CBFB-4F72-AF02-4585A04A3D57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60F78A6-230B-43F8-AD77-66DB87A7708C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1BAB841-A8B3-4930-A4DB-F32BD9D7CC41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92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6.jpg"/><Relationship Id="rId9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378252"/>
          <a:ext cx="3935896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58125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2D</a:t>
            </a:r>
            <a:endParaRPr dirty="0"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2449" y="1503218"/>
            <a:ext cx="11049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1.0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62FBC9D-738F-40A6-AFA0-DBC8C6778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7087"/>
            <a:ext cx="7717351" cy="52709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CD4D45-6892-48BC-87E1-73309142EF36}"/>
              </a:ext>
            </a:extLst>
          </p:cNvPr>
          <p:cNvSpPr txBox="1"/>
          <p:nvPr/>
        </p:nvSpPr>
        <p:spPr>
          <a:xfrm>
            <a:off x="7717351" y="1587087"/>
            <a:ext cx="45276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Revue Département électronique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de la ligne d‘échappement et d‘admission avancée</a:t>
            </a:r>
          </a:p>
          <a:p>
            <a:r>
              <a:rPr lang="fr-FR" sz="1100" b="1" dirty="0"/>
              <a:t>Pédagogie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Travail intergénérationnel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Utilisation totale des capacités d‘un ingénieur centralien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Formation par les académiciens</a:t>
            </a:r>
          </a:p>
          <a:p>
            <a:r>
              <a:rPr lang="fr-FR" sz="11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Gantt</a:t>
            </a:r>
          </a:p>
          <a:p>
            <a:r>
              <a:rPr lang="fr-FR" sz="1100" b="1" dirty="0"/>
              <a:t>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Esprit critique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Fabricabilité des pièces</a:t>
            </a:r>
          </a:p>
          <a:p>
            <a:r>
              <a:rPr lang="fr-FR" sz="11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Upgrade du RSP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à la </a:t>
            </a:r>
            <a:r>
              <a:rPr lang="fr-FR" sz="1100" dirty="0" err="1"/>
              <a:t>Mache</a:t>
            </a:r>
            <a:endParaRPr lang="fr-FR" sz="1100" dirty="0"/>
          </a:p>
          <a:p>
            <a:r>
              <a:rPr lang="fr-FR" sz="1100" b="1" dirty="0"/>
              <a:t>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Nouveaux moyens de production</a:t>
            </a:r>
          </a:p>
          <a:p>
            <a:r>
              <a:rPr lang="fr-FR" sz="1100" b="1" dirty="0"/>
              <a:t>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Aéro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Driverless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Electrique</a:t>
            </a:r>
          </a:p>
          <a:p>
            <a:r>
              <a:rPr lang="fr-FR" sz="1100" b="1" dirty="0"/>
              <a:t>Pilotage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Entrainement pilotes</a:t>
            </a:r>
          </a:p>
          <a:p>
            <a:r>
              <a:rPr lang="fr-FR" sz="1100" b="1" dirty="0"/>
              <a:t>Piste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Démarchage d‘une piste plus représentative de la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Augmentation du nombre de sorties karting</a:t>
            </a:r>
          </a:p>
          <a:p>
            <a:r>
              <a:rPr lang="fr-FR" sz="1100" b="1" dirty="0"/>
              <a:t>Podium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Fiabilité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Prospection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4229122101"/>
              </p:ext>
            </p:extLst>
          </p:nvPr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2808577780"/>
              </p:ext>
            </p:extLst>
          </p:nvPr>
        </p:nvGraphicFramePr>
        <p:xfrm>
          <a:off x="6679098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/>
          </a:p>
        </p:txBody>
      </p:sp>
      <p:graphicFrame>
        <p:nvGraphicFramePr>
          <p:cNvPr id="123" name="Google Shape;123;p17"/>
          <p:cNvGraphicFramePr/>
          <p:nvPr>
            <p:extLst>
              <p:ext uri="{D42A27DB-BD31-4B8C-83A1-F6EECF244321}">
                <p14:modId xmlns:p14="http://schemas.microsoft.com/office/powerpoint/2010/main" val="1423412602"/>
              </p:ext>
            </p:extLst>
          </p:nvPr>
        </p:nvGraphicFramePr>
        <p:xfrm>
          <a:off x="-904" y="1561179"/>
          <a:ext cx="467175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2563754763"/>
              </p:ext>
            </p:extLst>
          </p:nvPr>
        </p:nvGraphicFramePr>
        <p:xfrm>
          <a:off x="4944439" y="1556175"/>
          <a:ext cx="439814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19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900125939"/>
              </p:ext>
            </p:extLst>
          </p:nvPr>
        </p:nvGraphicFramePr>
        <p:xfrm>
          <a:off x="9616183" y="1556175"/>
          <a:ext cx="2575842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28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Département Communication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Membres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TBA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>
            <p:extLst>
              <p:ext uri="{D42A27DB-BD31-4B8C-83A1-F6EECF244321}">
                <p14:modId xmlns:p14="http://schemas.microsoft.com/office/powerpoint/2010/main" val="3922186584"/>
              </p:ext>
            </p:extLst>
          </p:nvPr>
        </p:nvGraphicFramePr>
        <p:xfrm>
          <a:off x="-1" y="3723577"/>
          <a:ext cx="462612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dirty="0"/>
                        <a:t>Calixthe MATTEI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Tanguy MAURIN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dirty="0"/>
                        <a:t>Pierre Guillaume THOMAS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>
            <p:extLst>
              <p:ext uri="{D42A27DB-BD31-4B8C-83A1-F6EECF244321}">
                <p14:modId xmlns:p14="http://schemas.microsoft.com/office/powerpoint/2010/main" val="2445736332"/>
              </p:ext>
            </p:extLst>
          </p:nvPr>
        </p:nvGraphicFramePr>
        <p:xfrm>
          <a:off x="4944439" y="3721845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>
            <p:extLst>
              <p:ext uri="{D42A27DB-BD31-4B8C-83A1-F6EECF244321}">
                <p14:modId xmlns:p14="http://schemas.microsoft.com/office/powerpoint/2010/main" val="2736476427"/>
              </p:ext>
            </p:extLst>
          </p:nvPr>
        </p:nvGraphicFramePr>
        <p:xfrm>
          <a:off x="7765775" y="5294657"/>
          <a:ext cx="42870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SEISM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Corentin LEPAIS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Bruno MOREIRA NABINGER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67084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9342583" y="2326179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20" name="Google Shape;139;p17">
            <a:extLst>
              <a:ext uri="{FF2B5EF4-FFF2-40B4-BE49-F238E27FC236}">
                <a16:creationId xmlns:a16="http://schemas.microsoft.com/office/drawing/2014/main" id="{EA3462A5-A05F-4BF9-8F77-9E945C95C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408929"/>
              </p:ext>
            </p:extLst>
          </p:nvPr>
        </p:nvGraphicFramePr>
        <p:xfrm>
          <a:off x="3013758" y="5303500"/>
          <a:ext cx="3627795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Aimery SAULIÈRE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Côme ARCHINARD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31378"/>
              </p:ext>
            </p:extLst>
          </p:nvPr>
        </p:nvGraphicFramePr>
        <p:xfrm>
          <a:off x="6096000" y="547255"/>
          <a:ext cx="4099650" cy="594202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511287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912052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676311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Gain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84833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Aéro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7200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Déplacer sur un autre budget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3 000 €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57445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Simplifier le kit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997113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Trouver un partenaire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1562157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17 303 €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14 183 €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</a:t>
            </a:r>
            <a:r>
              <a:rPr lang="fr-FR" sz="2400" b="1" u="sng" dirty="0" err="1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CdCF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544</Words>
  <Application>Microsoft Office PowerPoint</Application>
  <PresentationFormat>Grand écran</PresentationFormat>
  <Paragraphs>237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9</cp:revision>
  <dcterms:modified xsi:type="dcterms:W3CDTF">2019-05-02T11:35:52Z</dcterms:modified>
</cp:coreProperties>
</file>