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9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8" r:id="rId12"/>
    <p:sldId id="271" r:id="rId13"/>
    <p:sldId id="279" r:id="rId14"/>
    <p:sldId id="280" r:id="rId15"/>
    <p:sldId id="284" r:id="rId16"/>
    <p:sldId id="281" r:id="rId17"/>
    <p:sldId id="282" r:id="rId18"/>
    <p:sldId id="283" r:id="rId19"/>
    <p:sldId id="267" r:id="rId20"/>
    <p:sldId id="268" r:id="rId21"/>
    <p:sldId id="270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38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F1182F-1475-447C-815C-EC5FA3FB2727}" type="doc">
      <dgm:prSet loTypeId="urn:microsoft.com/office/officeart/2005/8/layout/hProcess11" loCatId="process" qsTypeId="urn:microsoft.com/office/officeart/2005/8/quickstyle/3d4" qsCatId="3D" csTypeId="urn:microsoft.com/office/officeart/2005/8/colors/accent0_1" csCatId="mainScheme" phldr="1"/>
      <dgm:spPr/>
    </dgm:pt>
    <dgm:pt modelId="{5CDC913C-3C94-45E6-85F4-C0553F4FE105}">
      <dgm:prSet phldrT="[Texte]" custT="1"/>
      <dgm:spPr/>
      <dgm:t>
        <a:bodyPr/>
        <a:lstStyle/>
        <a:p>
          <a:r>
            <a:rPr lang="fr-FR" sz="1400" dirty="0"/>
            <a:t>Top Projet </a:t>
          </a:r>
        </a:p>
        <a:p>
          <a:r>
            <a:rPr lang="fr-FR" sz="1400" dirty="0"/>
            <a:t>1</a:t>
          </a:r>
          <a:r>
            <a:rPr lang="fr-FR" sz="1400" baseline="30000" dirty="0"/>
            <a:t>er</a:t>
          </a:r>
          <a:r>
            <a:rPr lang="fr-FR" sz="1400" dirty="0"/>
            <a:t> avril 2019</a:t>
          </a:r>
        </a:p>
      </dgm:t>
    </dgm:pt>
    <dgm:pt modelId="{74A4D00E-FCAB-458D-BA71-93182B0CE0FA}" type="parTrans" cxnId="{2BA7B7A9-524B-4AFC-8EB6-0C5F77BE79C6}">
      <dgm:prSet/>
      <dgm:spPr/>
      <dgm:t>
        <a:bodyPr/>
        <a:lstStyle/>
        <a:p>
          <a:endParaRPr lang="fr-FR"/>
        </a:p>
      </dgm:t>
    </dgm:pt>
    <dgm:pt modelId="{D6D0AEC3-7F0F-48FC-A094-B98919B10691}" type="sibTrans" cxnId="{2BA7B7A9-524B-4AFC-8EB6-0C5F77BE79C6}">
      <dgm:prSet/>
      <dgm:spPr/>
      <dgm:t>
        <a:bodyPr/>
        <a:lstStyle/>
        <a:p>
          <a:endParaRPr lang="fr-FR"/>
        </a:p>
      </dgm:t>
    </dgm:pt>
    <dgm:pt modelId="{A701AD95-A2EA-4B8C-9FE1-51C34F70FC4F}">
      <dgm:prSet phldrT="[Texte]" custT="1"/>
      <dgm:spPr/>
      <dgm:t>
        <a:bodyPr/>
        <a:lstStyle/>
        <a:p>
          <a:r>
            <a:rPr lang="fr-FR" sz="1400" dirty="0"/>
            <a:t>Top </a:t>
          </a:r>
          <a:r>
            <a:rPr lang="fr-FR" sz="1400" dirty="0" err="1"/>
            <a:t>PréDim</a:t>
          </a:r>
          <a:r>
            <a:rPr lang="fr-FR" sz="1400" dirty="0"/>
            <a:t> </a:t>
          </a:r>
        </a:p>
        <a:p>
          <a:r>
            <a:rPr lang="fr-FR" sz="1400" dirty="0"/>
            <a:t>12 juin 2019</a:t>
          </a:r>
        </a:p>
      </dgm:t>
    </dgm:pt>
    <dgm:pt modelId="{D1074E87-DA49-4D50-937F-3F7C8628EC48}" type="parTrans" cxnId="{E7529AD2-1BBA-4F1D-A130-0456BA5C345C}">
      <dgm:prSet/>
      <dgm:spPr/>
      <dgm:t>
        <a:bodyPr/>
        <a:lstStyle/>
        <a:p>
          <a:endParaRPr lang="fr-FR"/>
        </a:p>
      </dgm:t>
    </dgm:pt>
    <dgm:pt modelId="{AC78A6F1-1223-4AD3-95B6-2FF85DFC2651}" type="sibTrans" cxnId="{E7529AD2-1BBA-4F1D-A130-0456BA5C345C}">
      <dgm:prSet/>
      <dgm:spPr/>
      <dgm:t>
        <a:bodyPr/>
        <a:lstStyle/>
        <a:p>
          <a:endParaRPr lang="fr-FR"/>
        </a:p>
      </dgm:t>
    </dgm:pt>
    <dgm:pt modelId="{FD96BDA4-AE5E-4CBA-A6B0-2C47515D6674}">
      <dgm:prSet phldrT="[Texte]" custT="1"/>
      <dgm:spPr/>
      <dgm:t>
        <a:bodyPr/>
        <a:lstStyle/>
        <a:p>
          <a:r>
            <a:rPr lang="fr-FR" sz="1400" dirty="0"/>
            <a:t>Top Copeau 1 </a:t>
          </a:r>
        </a:p>
        <a:p>
          <a:r>
            <a:rPr lang="fr-FR" sz="1400" dirty="0"/>
            <a:t>6 novembre 2019</a:t>
          </a:r>
        </a:p>
      </dgm:t>
    </dgm:pt>
    <dgm:pt modelId="{81B69DD3-F27B-4C01-8A96-D339AD623B56}" type="parTrans" cxnId="{7A0DDC01-341A-4C76-9C99-B07BDAEE14FF}">
      <dgm:prSet/>
      <dgm:spPr/>
      <dgm:t>
        <a:bodyPr/>
        <a:lstStyle/>
        <a:p>
          <a:endParaRPr lang="fr-FR"/>
        </a:p>
      </dgm:t>
    </dgm:pt>
    <dgm:pt modelId="{F2EDB6EB-B25F-4991-9688-A9D16574BD62}" type="sibTrans" cxnId="{7A0DDC01-341A-4C76-9C99-B07BDAEE14FF}">
      <dgm:prSet/>
      <dgm:spPr/>
      <dgm:t>
        <a:bodyPr/>
        <a:lstStyle/>
        <a:p>
          <a:endParaRPr lang="fr-FR"/>
        </a:p>
      </dgm:t>
    </dgm:pt>
    <dgm:pt modelId="{AF937246-4A0C-4216-8C6A-B94E7AE90BB5}">
      <dgm:prSet phldrT="[Texte]" custT="1"/>
      <dgm:spPr/>
      <dgm:t>
        <a:bodyPr/>
        <a:lstStyle/>
        <a:p>
          <a:r>
            <a:rPr lang="fr-FR" sz="1400" dirty="0"/>
            <a:t>Top Maquette</a:t>
          </a:r>
        </a:p>
        <a:p>
          <a:r>
            <a:rPr lang="fr-FR" sz="1400" dirty="0"/>
            <a:t> 2 mai 2019</a:t>
          </a:r>
        </a:p>
      </dgm:t>
    </dgm:pt>
    <dgm:pt modelId="{7568D9E6-9B81-49DE-B5E7-E5EACE6931C3}" type="parTrans" cxnId="{2CF46B8A-AD98-4358-9556-C7961E3DAB2F}">
      <dgm:prSet/>
      <dgm:spPr/>
      <dgm:t>
        <a:bodyPr/>
        <a:lstStyle/>
        <a:p>
          <a:endParaRPr lang="fr-FR"/>
        </a:p>
      </dgm:t>
    </dgm:pt>
    <dgm:pt modelId="{0DABE908-BC73-4D3F-A935-5358EC5B3525}" type="sibTrans" cxnId="{2CF46B8A-AD98-4358-9556-C7961E3DAB2F}">
      <dgm:prSet/>
      <dgm:spPr/>
      <dgm:t>
        <a:bodyPr/>
        <a:lstStyle/>
        <a:p>
          <a:endParaRPr lang="fr-FR"/>
        </a:p>
      </dgm:t>
    </dgm:pt>
    <dgm:pt modelId="{FFC2F3E5-49C7-45EF-8E91-E56C62AE024A}">
      <dgm:prSet phldrT="[Texte]" custT="1"/>
      <dgm:spPr/>
      <dgm:t>
        <a:bodyPr/>
        <a:lstStyle/>
        <a:p>
          <a:r>
            <a:rPr lang="fr-FR" sz="1400" dirty="0"/>
            <a:t>Top Appro</a:t>
          </a:r>
        </a:p>
        <a:p>
          <a:r>
            <a:rPr lang="fr-FR" sz="1400" dirty="0"/>
            <a:t> 27 juin 2019</a:t>
          </a:r>
        </a:p>
      </dgm:t>
    </dgm:pt>
    <dgm:pt modelId="{2A3275E2-79D4-4C5F-97CD-B24AA5E1D6A0}" type="parTrans" cxnId="{4F34F937-B5CF-446E-BF47-2C06F50D7776}">
      <dgm:prSet/>
      <dgm:spPr/>
      <dgm:t>
        <a:bodyPr/>
        <a:lstStyle/>
        <a:p>
          <a:endParaRPr lang="fr-FR"/>
        </a:p>
      </dgm:t>
    </dgm:pt>
    <dgm:pt modelId="{37E551AD-6030-4205-B855-B137D14AFB94}" type="sibTrans" cxnId="{4F34F937-B5CF-446E-BF47-2C06F50D7776}">
      <dgm:prSet/>
      <dgm:spPr/>
      <dgm:t>
        <a:bodyPr/>
        <a:lstStyle/>
        <a:p>
          <a:endParaRPr lang="fr-FR"/>
        </a:p>
      </dgm:t>
    </dgm:pt>
    <dgm:pt modelId="{5BE59261-C0C9-4CF4-9DA1-3F22BB593E26}">
      <dgm:prSet phldrT="[Texte]" custT="1"/>
      <dgm:spPr/>
      <dgm:t>
        <a:bodyPr/>
        <a:lstStyle/>
        <a:p>
          <a:r>
            <a:rPr lang="fr-FR" sz="1400" dirty="0"/>
            <a:t>Top Saison </a:t>
          </a:r>
        </a:p>
        <a:p>
          <a:r>
            <a:rPr lang="fr-FR" sz="1400" dirty="0"/>
            <a:t>21 septembre 2019</a:t>
          </a:r>
        </a:p>
      </dgm:t>
    </dgm:pt>
    <dgm:pt modelId="{EFA59519-D729-4AEA-A444-25E41F91BCCE}" type="parTrans" cxnId="{712D1092-3CC9-4C9C-A055-1808872F9F8C}">
      <dgm:prSet/>
      <dgm:spPr/>
      <dgm:t>
        <a:bodyPr/>
        <a:lstStyle/>
        <a:p>
          <a:endParaRPr lang="fr-FR"/>
        </a:p>
      </dgm:t>
    </dgm:pt>
    <dgm:pt modelId="{65F99672-CBA9-4A68-B57E-5F0CD1846F6C}" type="sibTrans" cxnId="{712D1092-3CC9-4C9C-A055-1808872F9F8C}">
      <dgm:prSet/>
      <dgm:spPr/>
      <dgm:t>
        <a:bodyPr/>
        <a:lstStyle/>
        <a:p>
          <a:endParaRPr lang="fr-FR"/>
        </a:p>
      </dgm:t>
    </dgm:pt>
    <dgm:pt modelId="{096D5DC9-0615-437C-8DF2-E190A71F14BC}">
      <dgm:prSet phldrT="[Texte]" custT="1"/>
      <dgm:spPr/>
      <dgm:t>
        <a:bodyPr/>
        <a:lstStyle/>
        <a:p>
          <a:r>
            <a:rPr lang="fr-FR" sz="1400" dirty="0"/>
            <a:t>Top Synthèse </a:t>
          </a:r>
        </a:p>
        <a:p>
          <a:r>
            <a:rPr lang="fr-FR" sz="1400" dirty="0"/>
            <a:t>2 octobre 2019</a:t>
          </a:r>
        </a:p>
      </dgm:t>
    </dgm:pt>
    <dgm:pt modelId="{B3EA2033-5B35-4215-9A84-468D2D8E7102}" type="parTrans" cxnId="{3A3CA372-5EC6-40E0-B9DE-CB0E2C2F226E}">
      <dgm:prSet/>
      <dgm:spPr/>
      <dgm:t>
        <a:bodyPr/>
        <a:lstStyle/>
        <a:p>
          <a:endParaRPr lang="fr-FR"/>
        </a:p>
      </dgm:t>
    </dgm:pt>
    <dgm:pt modelId="{ECAD7556-8243-417B-BC0E-A2B1793F69C6}" type="sibTrans" cxnId="{3A3CA372-5EC6-40E0-B9DE-CB0E2C2F226E}">
      <dgm:prSet/>
      <dgm:spPr/>
      <dgm:t>
        <a:bodyPr/>
        <a:lstStyle/>
        <a:p>
          <a:endParaRPr lang="fr-FR"/>
        </a:p>
      </dgm:t>
    </dgm:pt>
    <dgm:pt modelId="{C6504635-A78F-4D0A-A114-7541C0389596}" type="pres">
      <dgm:prSet presAssocID="{B7F1182F-1475-447C-815C-EC5FA3FB2727}" presName="Name0" presStyleCnt="0">
        <dgm:presLayoutVars>
          <dgm:dir/>
          <dgm:resizeHandles val="exact"/>
        </dgm:presLayoutVars>
      </dgm:prSet>
      <dgm:spPr/>
    </dgm:pt>
    <dgm:pt modelId="{C157D356-1DF1-4038-8066-5CF0BD9E5F1F}" type="pres">
      <dgm:prSet presAssocID="{B7F1182F-1475-447C-815C-EC5FA3FB2727}" presName="arrow" presStyleLbl="bgShp" presStyleIdx="0" presStyleCnt="1" custScaleY="97919"/>
      <dgm:spPr/>
    </dgm:pt>
    <dgm:pt modelId="{00D1BF5A-57DD-4D16-BF02-C8167B64EB11}" type="pres">
      <dgm:prSet presAssocID="{B7F1182F-1475-447C-815C-EC5FA3FB2727}" presName="points" presStyleCnt="0"/>
      <dgm:spPr/>
    </dgm:pt>
    <dgm:pt modelId="{9475638A-7C82-4A51-8943-3ABC03D7E96D}" type="pres">
      <dgm:prSet presAssocID="{5CDC913C-3C94-45E6-85F4-C0553F4FE105}" presName="compositeA" presStyleCnt="0"/>
      <dgm:spPr/>
    </dgm:pt>
    <dgm:pt modelId="{D6B2A18A-14D7-4F4B-8D2B-DD208000C8AD}" type="pres">
      <dgm:prSet presAssocID="{5CDC913C-3C94-45E6-85F4-C0553F4FE105}" presName="textA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CC4A885-62C5-4612-8CC7-C6D8EB0039DA}" type="pres">
      <dgm:prSet presAssocID="{5CDC913C-3C94-45E6-85F4-C0553F4FE105}" presName="circleA" presStyleLbl="node1" presStyleIdx="0" presStyleCnt="7" custScaleX="130558" custScaleY="130558"/>
      <dgm:spPr/>
    </dgm:pt>
    <dgm:pt modelId="{AF38E2F6-F0CF-4EF6-BFE9-C373FFB04985}" type="pres">
      <dgm:prSet presAssocID="{5CDC913C-3C94-45E6-85F4-C0553F4FE105}" presName="spaceA" presStyleCnt="0"/>
      <dgm:spPr/>
    </dgm:pt>
    <dgm:pt modelId="{636C7827-DD21-4F62-A101-E0D507EBF355}" type="pres">
      <dgm:prSet presAssocID="{D6D0AEC3-7F0F-48FC-A094-B98919B10691}" presName="space" presStyleCnt="0"/>
      <dgm:spPr/>
    </dgm:pt>
    <dgm:pt modelId="{8A987B51-5A4E-403D-BAF4-228543FA08AD}" type="pres">
      <dgm:prSet presAssocID="{AF937246-4A0C-4216-8C6A-B94E7AE90BB5}" presName="compositeB" presStyleCnt="0"/>
      <dgm:spPr/>
    </dgm:pt>
    <dgm:pt modelId="{FA8D4227-C77E-43AA-9B1A-0C55478F4ED9}" type="pres">
      <dgm:prSet presAssocID="{AF937246-4A0C-4216-8C6A-B94E7AE90BB5}" presName="textB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6258B6-B29C-423A-8DAA-89C773F54DB5}" type="pres">
      <dgm:prSet presAssocID="{AF937246-4A0C-4216-8C6A-B94E7AE90BB5}" presName="circleB" presStyleLbl="node1" presStyleIdx="1" presStyleCnt="7" custScaleX="130558" custScaleY="130558"/>
      <dgm:spPr/>
    </dgm:pt>
    <dgm:pt modelId="{986B1AED-24F8-4553-9624-797764ACDCE5}" type="pres">
      <dgm:prSet presAssocID="{AF937246-4A0C-4216-8C6A-B94E7AE90BB5}" presName="spaceB" presStyleCnt="0"/>
      <dgm:spPr/>
    </dgm:pt>
    <dgm:pt modelId="{D328CAFB-82A1-412C-90CE-76410A0EDECD}" type="pres">
      <dgm:prSet presAssocID="{0DABE908-BC73-4D3F-A935-5358EC5B3525}" presName="space" presStyleCnt="0"/>
      <dgm:spPr/>
    </dgm:pt>
    <dgm:pt modelId="{F483A637-1B3C-4B2D-878C-918D9F2670E5}" type="pres">
      <dgm:prSet presAssocID="{A701AD95-A2EA-4B8C-9FE1-51C34F70FC4F}" presName="compositeA" presStyleCnt="0"/>
      <dgm:spPr/>
    </dgm:pt>
    <dgm:pt modelId="{3B14CBD4-FC7A-4F7C-B9DE-16B26C380A87}" type="pres">
      <dgm:prSet presAssocID="{A701AD95-A2EA-4B8C-9FE1-51C34F70FC4F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F9EFFB4-998E-4FDA-B899-BCAAC13F2D94}" type="pres">
      <dgm:prSet presAssocID="{A701AD95-A2EA-4B8C-9FE1-51C34F70FC4F}" presName="circleA" presStyleLbl="node1" presStyleIdx="2" presStyleCnt="7" custScaleX="130558" custScaleY="130558"/>
      <dgm:spPr/>
    </dgm:pt>
    <dgm:pt modelId="{ACC53423-7753-4288-B503-B3D4CE69BC08}" type="pres">
      <dgm:prSet presAssocID="{A701AD95-A2EA-4B8C-9FE1-51C34F70FC4F}" presName="spaceA" presStyleCnt="0"/>
      <dgm:spPr/>
    </dgm:pt>
    <dgm:pt modelId="{B7937E03-A748-4660-B609-AB7D0E6E765F}" type="pres">
      <dgm:prSet presAssocID="{AC78A6F1-1223-4AD3-95B6-2FF85DFC2651}" presName="space" presStyleCnt="0"/>
      <dgm:spPr/>
    </dgm:pt>
    <dgm:pt modelId="{AA849C9D-19A4-4787-BB16-9AC2FD79038C}" type="pres">
      <dgm:prSet presAssocID="{FFC2F3E5-49C7-45EF-8E91-E56C62AE024A}" presName="compositeB" presStyleCnt="0"/>
      <dgm:spPr/>
    </dgm:pt>
    <dgm:pt modelId="{46F1A1B7-06BD-4CC6-B6FC-EB0CB9A97652}" type="pres">
      <dgm:prSet presAssocID="{FFC2F3E5-49C7-45EF-8E91-E56C62AE024A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A8A7B4-3310-4F6C-97AD-5C55FC57E9E1}" type="pres">
      <dgm:prSet presAssocID="{FFC2F3E5-49C7-45EF-8E91-E56C62AE024A}" presName="circleB" presStyleLbl="node1" presStyleIdx="3" presStyleCnt="7" custScaleX="130558" custScaleY="130558"/>
      <dgm:spPr/>
    </dgm:pt>
    <dgm:pt modelId="{92E9D4AE-4A94-4A0F-B25C-20011BF39448}" type="pres">
      <dgm:prSet presAssocID="{FFC2F3E5-49C7-45EF-8E91-E56C62AE024A}" presName="spaceB" presStyleCnt="0"/>
      <dgm:spPr/>
    </dgm:pt>
    <dgm:pt modelId="{A07F5969-8ECE-4C0B-9797-17DE1217B854}" type="pres">
      <dgm:prSet presAssocID="{37E551AD-6030-4205-B855-B137D14AFB94}" presName="space" presStyleCnt="0"/>
      <dgm:spPr/>
    </dgm:pt>
    <dgm:pt modelId="{F96D88CD-8974-41FB-B3A3-E5B25C0B6B94}" type="pres">
      <dgm:prSet presAssocID="{5BE59261-C0C9-4CF4-9DA1-3F22BB593E26}" presName="compositeA" presStyleCnt="0"/>
      <dgm:spPr/>
    </dgm:pt>
    <dgm:pt modelId="{C1DA7732-C82A-424B-BCF3-E0C4A103FA07}" type="pres">
      <dgm:prSet presAssocID="{5BE59261-C0C9-4CF4-9DA1-3F22BB593E26}" presName="textA" presStyleLbl="revTx" presStyleIdx="4" presStyleCnt="7" custScaleX="11695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2A841A-6AFA-466B-9CED-190891DDEF41}" type="pres">
      <dgm:prSet presAssocID="{5BE59261-C0C9-4CF4-9DA1-3F22BB593E26}" presName="circleA" presStyleLbl="node1" presStyleIdx="4" presStyleCnt="7" custScaleX="130558" custScaleY="130558"/>
      <dgm:spPr/>
    </dgm:pt>
    <dgm:pt modelId="{9D02F654-94DF-46E9-8CE8-6C664767BE6C}" type="pres">
      <dgm:prSet presAssocID="{5BE59261-C0C9-4CF4-9DA1-3F22BB593E26}" presName="spaceA" presStyleCnt="0"/>
      <dgm:spPr/>
    </dgm:pt>
    <dgm:pt modelId="{A7B16021-5C49-42BD-AF3B-2A20E861AE30}" type="pres">
      <dgm:prSet presAssocID="{65F99672-CBA9-4A68-B57E-5F0CD1846F6C}" presName="space" presStyleCnt="0"/>
      <dgm:spPr/>
    </dgm:pt>
    <dgm:pt modelId="{FAC04465-7951-4A1B-9B00-F5B0E6074689}" type="pres">
      <dgm:prSet presAssocID="{096D5DC9-0615-437C-8DF2-E190A71F14BC}" presName="compositeB" presStyleCnt="0"/>
      <dgm:spPr/>
    </dgm:pt>
    <dgm:pt modelId="{D1FA6A30-1C94-4AD2-97EC-A04A0FC1876A}" type="pres">
      <dgm:prSet presAssocID="{096D5DC9-0615-437C-8DF2-E190A71F14BC}" presName="textB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61C38E-83AD-4A6D-B54B-8155FCCFD040}" type="pres">
      <dgm:prSet presAssocID="{096D5DC9-0615-437C-8DF2-E190A71F14BC}" presName="circleB" presStyleLbl="node1" presStyleIdx="5" presStyleCnt="7" custScaleX="130558" custScaleY="130558"/>
      <dgm:spPr/>
    </dgm:pt>
    <dgm:pt modelId="{FC306059-6722-445E-99BC-D0E31B1CD6A1}" type="pres">
      <dgm:prSet presAssocID="{096D5DC9-0615-437C-8DF2-E190A71F14BC}" presName="spaceB" presStyleCnt="0"/>
      <dgm:spPr/>
    </dgm:pt>
    <dgm:pt modelId="{1B14D1E7-302F-43B2-8A83-173DDC230566}" type="pres">
      <dgm:prSet presAssocID="{ECAD7556-8243-417B-BC0E-A2B1793F69C6}" presName="space" presStyleCnt="0"/>
      <dgm:spPr/>
    </dgm:pt>
    <dgm:pt modelId="{739D9721-6A0C-4B26-8B00-8B511495D5D7}" type="pres">
      <dgm:prSet presAssocID="{FD96BDA4-AE5E-4CBA-A6B0-2C47515D6674}" presName="compositeA" presStyleCnt="0"/>
      <dgm:spPr/>
    </dgm:pt>
    <dgm:pt modelId="{43A3304C-4CA5-4F5A-B889-40E93DF846BD}" type="pres">
      <dgm:prSet presAssocID="{FD96BDA4-AE5E-4CBA-A6B0-2C47515D6674}" presName="textA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76F7B1-3A13-42DE-A310-11AFCF27E79F}" type="pres">
      <dgm:prSet presAssocID="{FD96BDA4-AE5E-4CBA-A6B0-2C47515D6674}" presName="circleA" presStyleLbl="node1" presStyleIdx="6" presStyleCnt="7" custScaleX="130558" custScaleY="130558"/>
      <dgm:spPr/>
    </dgm:pt>
    <dgm:pt modelId="{0704D7EC-0EA3-4DFB-A92F-7716244C1C05}" type="pres">
      <dgm:prSet presAssocID="{FD96BDA4-AE5E-4CBA-A6B0-2C47515D6674}" presName="spaceA" presStyleCnt="0"/>
      <dgm:spPr/>
    </dgm:pt>
  </dgm:ptLst>
  <dgm:cxnLst>
    <dgm:cxn modelId="{2CF46B8A-AD98-4358-9556-C7961E3DAB2F}" srcId="{B7F1182F-1475-447C-815C-EC5FA3FB2727}" destId="{AF937246-4A0C-4216-8C6A-B94E7AE90BB5}" srcOrd="1" destOrd="0" parTransId="{7568D9E6-9B81-49DE-B5E7-E5EACE6931C3}" sibTransId="{0DABE908-BC73-4D3F-A935-5358EC5B3525}"/>
    <dgm:cxn modelId="{FCC36B53-096B-42D4-9221-1F325F50BE2F}" type="presOf" srcId="{5BE59261-C0C9-4CF4-9DA1-3F22BB593E26}" destId="{C1DA7732-C82A-424B-BCF3-E0C4A103FA07}" srcOrd="0" destOrd="0" presId="urn:microsoft.com/office/officeart/2005/8/layout/hProcess11"/>
    <dgm:cxn modelId="{89AFA891-254D-4084-852A-F96474950F46}" type="presOf" srcId="{B7F1182F-1475-447C-815C-EC5FA3FB2727}" destId="{C6504635-A78F-4D0A-A114-7541C0389596}" srcOrd="0" destOrd="0" presId="urn:microsoft.com/office/officeart/2005/8/layout/hProcess11"/>
    <dgm:cxn modelId="{3A3CA372-5EC6-40E0-B9DE-CB0E2C2F226E}" srcId="{B7F1182F-1475-447C-815C-EC5FA3FB2727}" destId="{096D5DC9-0615-437C-8DF2-E190A71F14BC}" srcOrd="5" destOrd="0" parTransId="{B3EA2033-5B35-4215-9A84-468D2D8E7102}" sibTransId="{ECAD7556-8243-417B-BC0E-A2B1793F69C6}"/>
    <dgm:cxn modelId="{861E235F-6D6D-49CC-95FD-EDED7A11297A}" type="presOf" srcId="{AF937246-4A0C-4216-8C6A-B94E7AE90BB5}" destId="{FA8D4227-C77E-43AA-9B1A-0C55478F4ED9}" srcOrd="0" destOrd="0" presId="urn:microsoft.com/office/officeart/2005/8/layout/hProcess11"/>
    <dgm:cxn modelId="{4F34F937-B5CF-446E-BF47-2C06F50D7776}" srcId="{B7F1182F-1475-447C-815C-EC5FA3FB2727}" destId="{FFC2F3E5-49C7-45EF-8E91-E56C62AE024A}" srcOrd="3" destOrd="0" parTransId="{2A3275E2-79D4-4C5F-97CD-B24AA5E1D6A0}" sibTransId="{37E551AD-6030-4205-B855-B137D14AFB94}"/>
    <dgm:cxn modelId="{E7529AD2-1BBA-4F1D-A130-0456BA5C345C}" srcId="{B7F1182F-1475-447C-815C-EC5FA3FB2727}" destId="{A701AD95-A2EA-4B8C-9FE1-51C34F70FC4F}" srcOrd="2" destOrd="0" parTransId="{D1074E87-DA49-4D50-937F-3F7C8628EC48}" sibTransId="{AC78A6F1-1223-4AD3-95B6-2FF85DFC2651}"/>
    <dgm:cxn modelId="{2BA7B7A9-524B-4AFC-8EB6-0C5F77BE79C6}" srcId="{B7F1182F-1475-447C-815C-EC5FA3FB2727}" destId="{5CDC913C-3C94-45E6-85F4-C0553F4FE105}" srcOrd="0" destOrd="0" parTransId="{74A4D00E-FCAB-458D-BA71-93182B0CE0FA}" sibTransId="{D6D0AEC3-7F0F-48FC-A094-B98919B10691}"/>
    <dgm:cxn modelId="{7A0DDC01-341A-4C76-9C99-B07BDAEE14FF}" srcId="{B7F1182F-1475-447C-815C-EC5FA3FB2727}" destId="{FD96BDA4-AE5E-4CBA-A6B0-2C47515D6674}" srcOrd="6" destOrd="0" parTransId="{81B69DD3-F27B-4C01-8A96-D339AD623B56}" sibTransId="{F2EDB6EB-B25F-4991-9688-A9D16574BD62}"/>
    <dgm:cxn modelId="{86326C2B-3AE9-467E-A03C-08B5E5F478BF}" type="presOf" srcId="{096D5DC9-0615-437C-8DF2-E190A71F14BC}" destId="{D1FA6A30-1C94-4AD2-97EC-A04A0FC1876A}" srcOrd="0" destOrd="0" presId="urn:microsoft.com/office/officeart/2005/8/layout/hProcess11"/>
    <dgm:cxn modelId="{80B8FE29-164F-4507-B888-8CA2544EA52A}" type="presOf" srcId="{FFC2F3E5-49C7-45EF-8E91-E56C62AE024A}" destId="{46F1A1B7-06BD-4CC6-B6FC-EB0CB9A97652}" srcOrd="0" destOrd="0" presId="urn:microsoft.com/office/officeart/2005/8/layout/hProcess11"/>
    <dgm:cxn modelId="{14B3525A-C293-46F1-954E-2BCC129141D8}" type="presOf" srcId="{5CDC913C-3C94-45E6-85F4-C0553F4FE105}" destId="{D6B2A18A-14D7-4F4B-8D2B-DD208000C8AD}" srcOrd="0" destOrd="0" presId="urn:microsoft.com/office/officeart/2005/8/layout/hProcess11"/>
    <dgm:cxn modelId="{8016768B-6F02-4DFF-9FC2-FF385ABC4583}" type="presOf" srcId="{FD96BDA4-AE5E-4CBA-A6B0-2C47515D6674}" destId="{43A3304C-4CA5-4F5A-B889-40E93DF846BD}" srcOrd="0" destOrd="0" presId="urn:microsoft.com/office/officeart/2005/8/layout/hProcess11"/>
    <dgm:cxn modelId="{712D1092-3CC9-4C9C-A055-1808872F9F8C}" srcId="{B7F1182F-1475-447C-815C-EC5FA3FB2727}" destId="{5BE59261-C0C9-4CF4-9DA1-3F22BB593E26}" srcOrd="4" destOrd="0" parTransId="{EFA59519-D729-4AEA-A444-25E41F91BCCE}" sibTransId="{65F99672-CBA9-4A68-B57E-5F0CD1846F6C}"/>
    <dgm:cxn modelId="{C064C49C-D8A5-4057-9F66-83AFE17C1B44}" type="presOf" srcId="{A701AD95-A2EA-4B8C-9FE1-51C34F70FC4F}" destId="{3B14CBD4-FC7A-4F7C-B9DE-16B26C380A87}" srcOrd="0" destOrd="0" presId="urn:microsoft.com/office/officeart/2005/8/layout/hProcess11"/>
    <dgm:cxn modelId="{3A0F63D1-1FD2-4C68-B2D7-285F29767784}" type="presParOf" srcId="{C6504635-A78F-4D0A-A114-7541C0389596}" destId="{C157D356-1DF1-4038-8066-5CF0BD9E5F1F}" srcOrd="0" destOrd="0" presId="urn:microsoft.com/office/officeart/2005/8/layout/hProcess11"/>
    <dgm:cxn modelId="{11AF0539-6991-49FD-8C0D-6F943AB5A214}" type="presParOf" srcId="{C6504635-A78F-4D0A-A114-7541C0389596}" destId="{00D1BF5A-57DD-4D16-BF02-C8167B64EB11}" srcOrd="1" destOrd="0" presId="urn:microsoft.com/office/officeart/2005/8/layout/hProcess11"/>
    <dgm:cxn modelId="{9AB740B3-3F22-4B0E-9452-8B6BC4E69E51}" type="presParOf" srcId="{00D1BF5A-57DD-4D16-BF02-C8167B64EB11}" destId="{9475638A-7C82-4A51-8943-3ABC03D7E96D}" srcOrd="0" destOrd="0" presId="urn:microsoft.com/office/officeart/2005/8/layout/hProcess11"/>
    <dgm:cxn modelId="{B48107B7-7713-4A25-BBCC-828596877D3E}" type="presParOf" srcId="{9475638A-7C82-4A51-8943-3ABC03D7E96D}" destId="{D6B2A18A-14D7-4F4B-8D2B-DD208000C8AD}" srcOrd="0" destOrd="0" presId="urn:microsoft.com/office/officeart/2005/8/layout/hProcess11"/>
    <dgm:cxn modelId="{30598A4D-200E-4AE3-AFFC-E04D2E881976}" type="presParOf" srcId="{9475638A-7C82-4A51-8943-3ABC03D7E96D}" destId="{8CC4A885-62C5-4612-8CC7-C6D8EB0039DA}" srcOrd="1" destOrd="0" presId="urn:microsoft.com/office/officeart/2005/8/layout/hProcess11"/>
    <dgm:cxn modelId="{EC10756E-DA44-4B21-BF07-3B6E8CB72126}" type="presParOf" srcId="{9475638A-7C82-4A51-8943-3ABC03D7E96D}" destId="{AF38E2F6-F0CF-4EF6-BFE9-C373FFB04985}" srcOrd="2" destOrd="0" presId="urn:microsoft.com/office/officeart/2005/8/layout/hProcess11"/>
    <dgm:cxn modelId="{5F3E72D4-2A04-4A17-9A43-EAE47A829EB5}" type="presParOf" srcId="{00D1BF5A-57DD-4D16-BF02-C8167B64EB11}" destId="{636C7827-DD21-4F62-A101-E0D507EBF355}" srcOrd="1" destOrd="0" presId="urn:microsoft.com/office/officeart/2005/8/layout/hProcess11"/>
    <dgm:cxn modelId="{E85C3F24-382C-4740-84AF-A2D0A0B3DFBD}" type="presParOf" srcId="{00D1BF5A-57DD-4D16-BF02-C8167B64EB11}" destId="{8A987B51-5A4E-403D-BAF4-228543FA08AD}" srcOrd="2" destOrd="0" presId="urn:microsoft.com/office/officeart/2005/8/layout/hProcess11"/>
    <dgm:cxn modelId="{62FDDF4C-CDF0-4D80-81B5-86981985FE61}" type="presParOf" srcId="{8A987B51-5A4E-403D-BAF4-228543FA08AD}" destId="{FA8D4227-C77E-43AA-9B1A-0C55478F4ED9}" srcOrd="0" destOrd="0" presId="urn:microsoft.com/office/officeart/2005/8/layout/hProcess11"/>
    <dgm:cxn modelId="{26B87938-7B10-42AF-8854-81ED8B4D4270}" type="presParOf" srcId="{8A987B51-5A4E-403D-BAF4-228543FA08AD}" destId="{196258B6-B29C-423A-8DAA-89C773F54DB5}" srcOrd="1" destOrd="0" presId="urn:microsoft.com/office/officeart/2005/8/layout/hProcess11"/>
    <dgm:cxn modelId="{FAE2514D-1B30-4EFA-8AF0-3B03567ED66B}" type="presParOf" srcId="{8A987B51-5A4E-403D-BAF4-228543FA08AD}" destId="{986B1AED-24F8-4553-9624-797764ACDCE5}" srcOrd="2" destOrd="0" presId="urn:microsoft.com/office/officeart/2005/8/layout/hProcess11"/>
    <dgm:cxn modelId="{C276E462-5B53-4789-98D3-64A3CBA33F83}" type="presParOf" srcId="{00D1BF5A-57DD-4D16-BF02-C8167B64EB11}" destId="{D328CAFB-82A1-412C-90CE-76410A0EDECD}" srcOrd="3" destOrd="0" presId="urn:microsoft.com/office/officeart/2005/8/layout/hProcess11"/>
    <dgm:cxn modelId="{AAD73229-C671-4860-80C6-460A2A92D829}" type="presParOf" srcId="{00D1BF5A-57DD-4D16-BF02-C8167B64EB11}" destId="{F483A637-1B3C-4B2D-878C-918D9F2670E5}" srcOrd="4" destOrd="0" presId="urn:microsoft.com/office/officeart/2005/8/layout/hProcess11"/>
    <dgm:cxn modelId="{9178EDB2-2498-45ED-8139-DC43574A0322}" type="presParOf" srcId="{F483A637-1B3C-4B2D-878C-918D9F2670E5}" destId="{3B14CBD4-FC7A-4F7C-B9DE-16B26C380A87}" srcOrd="0" destOrd="0" presId="urn:microsoft.com/office/officeart/2005/8/layout/hProcess11"/>
    <dgm:cxn modelId="{DDB1541D-464E-4A7E-801A-234A28DDD7FB}" type="presParOf" srcId="{F483A637-1B3C-4B2D-878C-918D9F2670E5}" destId="{BF9EFFB4-998E-4FDA-B899-BCAAC13F2D94}" srcOrd="1" destOrd="0" presId="urn:microsoft.com/office/officeart/2005/8/layout/hProcess11"/>
    <dgm:cxn modelId="{821E0FD4-0AE7-445F-B0B7-F23B4BF08400}" type="presParOf" srcId="{F483A637-1B3C-4B2D-878C-918D9F2670E5}" destId="{ACC53423-7753-4288-B503-B3D4CE69BC08}" srcOrd="2" destOrd="0" presId="urn:microsoft.com/office/officeart/2005/8/layout/hProcess11"/>
    <dgm:cxn modelId="{2B99E41A-F1FF-466B-946B-F99D2BEEB9C2}" type="presParOf" srcId="{00D1BF5A-57DD-4D16-BF02-C8167B64EB11}" destId="{B7937E03-A748-4660-B609-AB7D0E6E765F}" srcOrd="5" destOrd="0" presId="urn:microsoft.com/office/officeart/2005/8/layout/hProcess11"/>
    <dgm:cxn modelId="{885CF15D-5ACB-4E54-9B07-C3AC57A751CA}" type="presParOf" srcId="{00D1BF5A-57DD-4D16-BF02-C8167B64EB11}" destId="{AA849C9D-19A4-4787-BB16-9AC2FD79038C}" srcOrd="6" destOrd="0" presId="urn:microsoft.com/office/officeart/2005/8/layout/hProcess11"/>
    <dgm:cxn modelId="{ACCCBB9A-02A5-4393-81AA-933C260D697C}" type="presParOf" srcId="{AA849C9D-19A4-4787-BB16-9AC2FD79038C}" destId="{46F1A1B7-06BD-4CC6-B6FC-EB0CB9A97652}" srcOrd="0" destOrd="0" presId="urn:microsoft.com/office/officeart/2005/8/layout/hProcess11"/>
    <dgm:cxn modelId="{B91863D3-7F48-47E8-92A4-9B454C731720}" type="presParOf" srcId="{AA849C9D-19A4-4787-BB16-9AC2FD79038C}" destId="{F6A8A7B4-3310-4F6C-97AD-5C55FC57E9E1}" srcOrd="1" destOrd="0" presId="urn:microsoft.com/office/officeart/2005/8/layout/hProcess11"/>
    <dgm:cxn modelId="{4002DBBE-C8D7-4682-A918-872B4670F964}" type="presParOf" srcId="{AA849C9D-19A4-4787-BB16-9AC2FD79038C}" destId="{92E9D4AE-4A94-4A0F-B25C-20011BF39448}" srcOrd="2" destOrd="0" presId="urn:microsoft.com/office/officeart/2005/8/layout/hProcess11"/>
    <dgm:cxn modelId="{90A41254-CD6F-4040-B087-D94E607D032F}" type="presParOf" srcId="{00D1BF5A-57DD-4D16-BF02-C8167B64EB11}" destId="{A07F5969-8ECE-4C0B-9797-17DE1217B854}" srcOrd="7" destOrd="0" presId="urn:microsoft.com/office/officeart/2005/8/layout/hProcess11"/>
    <dgm:cxn modelId="{0FD74F76-1F4F-4510-9593-0BBCB27C34F4}" type="presParOf" srcId="{00D1BF5A-57DD-4D16-BF02-C8167B64EB11}" destId="{F96D88CD-8974-41FB-B3A3-E5B25C0B6B94}" srcOrd="8" destOrd="0" presId="urn:microsoft.com/office/officeart/2005/8/layout/hProcess11"/>
    <dgm:cxn modelId="{03EBFD72-3BB5-49DC-9D66-50F9022B2F34}" type="presParOf" srcId="{F96D88CD-8974-41FB-B3A3-E5B25C0B6B94}" destId="{C1DA7732-C82A-424B-BCF3-E0C4A103FA07}" srcOrd="0" destOrd="0" presId="urn:microsoft.com/office/officeart/2005/8/layout/hProcess11"/>
    <dgm:cxn modelId="{10C848EC-0626-4E56-8007-E72494B8C43F}" type="presParOf" srcId="{F96D88CD-8974-41FB-B3A3-E5B25C0B6B94}" destId="{9D2A841A-6AFA-466B-9CED-190891DDEF41}" srcOrd="1" destOrd="0" presId="urn:microsoft.com/office/officeart/2005/8/layout/hProcess11"/>
    <dgm:cxn modelId="{D8105115-C04E-42DA-B6F9-7A9639277E2F}" type="presParOf" srcId="{F96D88CD-8974-41FB-B3A3-E5B25C0B6B94}" destId="{9D02F654-94DF-46E9-8CE8-6C664767BE6C}" srcOrd="2" destOrd="0" presId="urn:microsoft.com/office/officeart/2005/8/layout/hProcess11"/>
    <dgm:cxn modelId="{15C01FD1-C187-4969-BE5E-B975FD5EA21A}" type="presParOf" srcId="{00D1BF5A-57DD-4D16-BF02-C8167B64EB11}" destId="{A7B16021-5C49-42BD-AF3B-2A20E861AE30}" srcOrd="9" destOrd="0" presId="urn:microsoft.com/office/officeart/2005/8/layout/hProcess11"/>
    <dgm:cxn modelId="{59AE931E-21E8-4E7B-AAFB-C4D4F35E85AC}" type="presParOf" srcId="{00D1BF5A-57DD-4D16-BF02-C8167B64EB11}" destId="{FAC04465-7951-4A1B-9B00-F5B0E6074689}" srcOrd="10" destOrd="0" presId="urn:microsoft.com/office/officeart/2005/8/layout/hProcess11"/>
    <dgm:cxn modelId="{B5A6F7B6-EB3B-43AF-B66C-8AF1B31905F9}" type="presParOf" srcId="{FAC04465-7951-4A1B-9B00-F5B0E6074689}" destId="{D1FA6A30-1C94-4AD2-97EC-A04A0FC1876A}" srcOrd="0" destOrd="0" presId="urn:microsoft.com/office/officeart/2005/8/layout/hProcess11"/>
    <dgm:cxn modelId="{909FDE9F-9DB6-4585-913C-16B6CA9DE404}" type="presParOf" srcId="{FAC04465-7951-4A1B-9B00-F5B0E6074689}" destId="{9961C38E-83AD-4A6D-B54B-8155FCCFD040}" srcOrd="1" destOrd="0" presId="urn:microsoft.com/office/officeart/2005/8/layout/hProcess11"/>
    <dgm:cxn modelId="{41B899BC-0549-4CE7-936A-DF27F927BE96}" type="presParOf" srcId="{FAC04465-7951-4A1B-9B00-F5B0E6074689}" destId="{FC306059-6722-445E-99BC-D0E31B1CD6A1}" srcOrd="2" destOrd="0" presId="urn:microsoft.com/office/officeart/2005/8/layout/hProcess11"/>
    <dgm:cxn modelId="{99FDF77F-1BD6-47FB-B541-A84ED68ADA39}" type="presParOf" srcId="{00D1BF5A-57DD-4D16-BF02-C8167B64EB11}" destId="{1B14D1E7-302F-43B2-8A83-173DDC230566}" srcOrd="11" destOrd="0" presId="urn:microsoft.com/office/officeart/2005/8/layout/hProcess11"/>
    <dgm:cxn modelId="{4CE46869-9301-4684-829F-D07F5DBA76E4}" type="presParOf" srcId="{00D1BF5A-57DD-4D16-BF02-C8167B64EB11}" destId="{739D9721-6A0C-4B26-8B00-8B511495D5D7}" srcOrd="12" destOrd="0" presId="urn:microsoft.com/office/officeart/2005/8/layout/hProcess11"/>
    <dgm:cxn modelId="{57C31012-401D-4FF5-8AAA-8EECEE2F9136}" type="presParOf" srcId="{739D9721-6A0C-4B26-8B00-8B511495D5D7}" destId="{43A3304C-4CA5-4F5A-B889-40E93DF846BD}" srcOrd="0" destOrd="0" presId="urn:microsoft.com/office/officeart/2005/8/layout/hProcess11"/>
    <dgm:cxn modelId="{5CB9EF70-9312-486F-BD01-E3DD01C6F8DF}" type="presParOf" srcId="{739D9721-6A0C-4B26-8B00-8B511495D5D7}" destId="{DB76F7B1-3A13-42DE-A310-11AFCF27E79F}" srcOrd="1" destOrd="0" presId="urn:microsoft.com/office/officeart/2005/8/layout/hProcess11"/>
    <dgm:cxn modelId="{7650F2EB-4822-4F97-9EA5-E3694877615B}" type="presParOf" srcId="{739D9721-6A0C-4B26-8B00-8B511495D5D7}" destId="{0704D7EC-0EA3-4DFB-A92F-7716244C1C0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F1182F-1475-447C-815C-EC5FA3FB2727}" type="doc">
      <dgm:prSet loTypeId="urn:microsoft.com/office/officeart/2005/8/layout/hProcess11" loCatId="process" qsTypeId="urn:microsoft.com/office/officeart/2005/8/quickstyle/3d4" qsCatId="3D" csTypeId="urn:microsoft.com/office/officeart/2005/8/colors/accent0_1" csCatId="mainScheme" phldr="1"/>
      <dgm:spPr/>
    </dgm:pt>
    <dgm:pt modelId="{FD96BDA4-AE5E-4CBA-A6B0-2C47515D6674}">
      <dgm:prSet phldrT="[Texte]" custT="1"/>
      <dgm:spPr/>
      <dgm:t>
        <a:bodyPr/>
        <a:lstStyle/>
        <a:p>
          <a:r>
            <a:rPr lang="fr-FR" sz="1400" dirty="0"/>
            <a:t>Top Copeau 2 </a:t>
          </a:r>
        </a:p>
        <a:p>
          <a:r>
            <a:rPr lang="fr-FR" sz="1400" dirty="0"/>
            <a:t>20 novembre 2019</a:t>
          </a:r>
        </a:p>
      </dgm:t>
    </dgm:pt>
    <dgm:pt modelId="{81B69DD3-F27B-4C01-8A96-D339AD623B56}" type="parTrans" cxnId="{7A0DDC01-341A-4C76-9C99-B07BDAEE14FF}">
      <dgm:prSet/>
      <dgm:spPr/>
      <dgm:t>
        <a:bodyPr/>
        <a:lstStyle/>
        <a:p>
          <a:endParaRPr lang="fr-FR"/>
        </a:p>
      </dgm:t>
    </dgm:pt>
    <dgm:pt modelId="{F2EDB6EB-B25F-4991-9688-A9D16574BD62}" type="sibTrans" cxnId="{7A0DDC01-341A-4C76-9C99-B07BDAEE14FF}">
      <dgm:prSet/>
      <dgm:spPr/>
      <dgm:t>
        <a:bodyPr/>
        <a:lstStyle/>
        <a:p>
          <a:endParaRPr lang="fr-FR"/>
        </a:p>
      </dgm:t>
    </dgm:pt>
    <dgm:pt modelId="{28C850E5-9197-40F5-BF9C-08445227BE5F}">
      <dgm:prSet phldrT="[Texte]" custT="1"/>
      <dgm:spPr/>
      <dgm:t>
        <a:bodyPr/>
        <a:lstStyle/>
        <a:p>
          <a:r>
            <a:rPr lang="fr-FR" sz="1400" dirty="0"/>
            <a:t>Top Organe </a:t>
          </a:r>
        </a:p>
        <a:p>
          <a:r>
            <a:rPr lang="fr-FR" sz="1400" dirty="0"/>
            <a:t>5 février 2020</a:t>
          </a:r>
        </a:p>
      </dgm:t>
    </dgm:pt>
    <dgm:pt modelId="{EC4E3063-93A3-4E36-B2A6-47C5FB40664C}" type="parTrans" cxnId="{B23844BB-4EF8-4A9B-A8B4-A1450C98F3CE}">
      <dgm:prSet/>
      <dgm:spPr/>
      <dgm:t>
        <a:bodyPr/>
        <a:lstStyle/>
        <a:p>
          <a:endParaRPr lang="fr-FR"/>
        </a:p>
      </dgm:t>
    </dgm:pt>
    <dgm:pt modelId="{B9A88F52-2C46-435B-B3A1-0F3DB69B5A7E}" type="sibTrans" cxnId="{B23844BB-4EF8-4A9B-A8B4-A1450C98F3CE}">
      <dgm:prSet/>
      <dgm:spPr/>
      <dgm:t>
        <a:bodyPr/>
        <a:lstStyle/>
        <a:p>
          <a:endParaRPr lang="fr-FR"/>
        </a:p>
      </dgm:t>
    </dgm:pt>
    <dgm:pt modelId="{7AA661BB-9F6A-4851-A49D-5E7D69DD66C1}">
      <dgm:prSet phldrT="[Texte]" custT="1"/>
      <dgm:spPr/>
      <dgm:t>
        <a:bodyPr/>
        <a:lstStyle/>
        <a:p>
          <a:r>
            <a:rPr lang="fr-FR" sz="1400" dirty="0"/>
            <a:t>Top Véhicule </a:t>
          </a:r>
        </a:p>
        <a:p>
          <a:r>
            <a:rPr lang="fr-FR" sz="1400" dirty="0"/>
            <a:t>19 février 2020</a:t>
          </a:r>
        </a:p>
      </dgm:t>
    </dgm:pt>
    <dgm:pt modelId="{0C4CE66D-A95A-4F7B-9E52-3C2923C3FED5}" type="parTrans" cxnId="{43DD0816-D7FA-4E85-92D7-B78B86BD3182}">
      <dgm:prSet/>
      <dgm:spPr/>
      <dgm:t>
        <a:bodyPr/>
        <a:lstStyle/>
        <a:p>
          <a:endParaRPr lang="fr-FR"/>
        </a:p>
      </dgm:t>
    </dgm:pt>
    <dgm:pt modelId="{8825A330-D6DE-435F-8003-FBF94CCB5077}" type="sibTrans" cxnId="{43DD0816-D7FA-4E85-92D7-B78B86BD3182}">
      <dgm:prSet/>
      <dgm:spPr/>
      <dgm:t>
        <a:bodyPr/>
        <a:lstStyle/>
        <a:p>
          <a:endParaRPr lang="fr-FR"/>
        </a:p>
      </dgm:t>
    </dgm:pt>
    <dgm:pt modelId="{DF9411F6-B16B-479C-9AC3-70553BC130B9}">
      <dgm:prSet phldrT="[Texte]" custT="1"/>
      <dgm:spPr/>
      <dgm:t>
        <a:bodyPr/>
        <a:lstStyle/>
        <a:p>
          <a:r>
            <a:rPr lang="fr-FR" sz="1400" dirty="0"/>
            <a:t>Top Moteur </a:t>
          </a:r>
        </a:p>
        <a:p>
          <a:r>
            <a:rPr lang="fr-FR" sz="1400" dirty="0"/>
            <a:t>4 mars 2020</a:t>
          </a:r>
        </a:p>
      </dgm:t>
    </dgm:pt>
    <dgm:pt modelId="{3C4FDD5C-6E67-4416-83AD-396FE45AA5E9}" type="parTrans" cxnId="{D462411B-AE29-4850-9BDD-FC5819494A8E}">
      <dgm:prSet/>
      <dgm:spPr/>
      <dgm:t>
        <a:bodyPr/>
        <a:lstStyle/>
        <a:p>
          <a:endParaRPr lang="fr-FR"/>
        </a:p>
      </dgm:t>
    </dgm:pt>
    <dgm:pt modelId="{8E4CAE73-6191-4A89-A81D-936E1D5493B7}" type="sibTrans" cxnId="{D462411B-AE29-4850-9BDD-FC5819494A8E}">
      <dgm:prSet/>
      <dgm:spPr/>
      <dgm:t>
        <a:bodyPr/>
        <a:lstStyle/>
        <a:p>
          <a:endParaRPr lang="fr-FR"/>
        </a:p>
      </dgm:t>
    </dgm:pt>
    <dgm:pt modelId="{46B086EA-1920-4D3C-8C34-C14909B14F6C}">
      <dgm:prSet phldrT="[Texte]" custT="1"/>
      <dgm:spPr/>
      <dgm:t>
        <a:bodyPr/>
        <a:lstStyle/>
        <a:p>
          <a:r>
            <a:rPr lang="fr-FR" sz="1400" dirty="0"/>
            <a:t>Top Qualif </a:t>
          </a:r>
        </a:p>
        <a:p>
          <a:r>
            <a:rPr lang="fr-FR" sz="1400" dirty="0"/>
            <a:t>17 mars 2020</a:t>
          </a:r>
        </a:p>
      </dgm:t>
    </dgm:pt>
    <dgm:pt modelId="{D2CA9714-3CFA-497E-8FAB-54FD3AA250AB}" type="parTrans" cxnId="{3D09592C-0012-4FC8-8194-0E9C128F07A3}">
      <dgm:prSet/>
      <dgm:spPr/>
      <dgm:t>
        <a:bodyPr/>
        <a:lstStyle/>
        <a:p>
          <a:endParaRPr lang="fr-FR"/>
        </a:p>
      </dgm:t>
    </dgm:pt>
    <dgm:pt modelId="{74F6EE66-EEDA-46C3-A379-D45507DF74AD}" type="sibTrans" cxnId="{3D09592C-0012-4FC8-8194-0E9C128F07A3}">
      <dgm:prSet/>
      <dgm:spPr/>
      <dgm:t>
        <a:bodyPr/>
        <a:lstStyle/>
        <a:p>
          <a:endParaRPr lang="fr-FR"/>
        </a:p>
      </dgm:t>
    </dgm:pt>
    <dgm:pt modelId="{E5FC72F6-F176-41DC-BF7E-BB04C4BA841C}">
      <dgm:prSet phldrT="[Texte]" custT="1"/>
      <dgm:spPr/>
      <dgm:t>
        <a:bodyPr/>
        <a:lstStyle/>
        <a:p>
          <a:r>
            <a:rPr lang="fr-FR" sz="1400" dirty="0"/>
            <a:t>Top Compet </a:t>
          </a:r>
        </a:p>
        <a:p>
          <a:r>
            <a:rPr lang="fr-FR" sz="1400" dirty="0"/>
            <a:t>24 juin 2020</a:t>
          </a:r>
        </a:p>
      </dgm:t>
    </dgm:pt>
    <dgm:pt modelId="{BFF77CD9-9FA6-46B7-8101-3A42DA18C8C8}" type="parTrans" cxnId="{69E26939-2FE0-4AC4-8BAC-FE81E5FDFA06}">
      <dgm:prSet/>
      <dgm:spPr/>
      <dgm:t>
        <a:bodyPr/>
        <a:lstStyle/>
        <a:p>
          <a:endParaRPr lang="fr-FR"/>
        </a:p>
      </dgm:t>
    </dgm:pt>
    <dgm:pt modelId="{624A4424-0E0F-4834-A639-63971F62818F}" type="sibTrans" cxnId="{69E26939-2FE0-4AC4-8BAC-FE81E5FDFA06}">
      <dgm:prSet/>
      <dgm:spPr/>
      <dgm:t>
        <a:bodyPr/>
        <a:lstStyle/>
        <a:p>
          <a:endParaRPr lang="fr-FR"/>
        </a:p>
      </dgm:t>
    </dgm:pt>
    <dgm:pt modelId="{1B9385DF-FBA7-4F36-B803-83B821A29FAE}">
      <dgm:prSet phldrT="[Texte]" custT="1"/>
      <dgm:spPr/>
      <dgm:t>
        <a:bodyPr/>
        <a:lstStyle/>
        <a:p>
          <a:r>
            <a:rPr lang="fr-FR" sz="1400" dirty="0"/>
            <a:t>Compétition</a:t>
          </a:r>
        </a:p>
        <a:p>
          <a:r>
            <a:rPr lang="fr-FR" sz="1400" dirty="0"/>
            <a:t>Formula </a:t>
          </a:r>
          <a:r>
            <a:rPr lang="fr-FR" sz="1400" dirty="0" err="1"/>
            <a:t>Student</a:t>
          </a:r>
          <a:endParaRPr lang="fr-FR" sz="1400" dirty="0"/>
        </a:p>
      </dgm:t>
    </dgm:pt>
    <dgm:pt modelId="{C401CFF4-AFDC-40E1-8EF9-CCC0B788AEC2}" type="parTrans" cxnId="{19E2099B-C5D2-4AD8-BB5F-78AB00A704C8}">
      <dgm:prSet/>
      <dgm:spPr/>
      <dgm:t>
        <a:bodyPr/>
        <a:lstStyle/>
        <a:p>
          <a:endParaRPr lang="fr-FR"/>
        </a:p>
      </dgm:t>
    </dgm:pt>
    <dgm:pt modelId="{75B5C30D-2FA6-48E1-A69C-68894364F23C}" type="sibTrans" cxnId="{19E2099B-C5D2-4AD8-BB5F-78AB00A704C8}">
      <dgm:prSet/>
      <dgm:spPr/>
      <dgm:t>
        <a:bodyPr/>
        <a:lstStyle/>
        <a:p>
          <a:endParaRPr lang="fr-FR"/>
        </a:p>
      </dgm:t>
    </dgm:pt>
    <dgm:pt modelId="{C6504635-A78F-4D0A-A114-7541C0389596}" type="pres">
      <dgm:prSet presAssocID="{B7F1182F-1475-447C-815C-EC5FA3FB2727}" presName="Name0" presStyleCnt="0">
        <dgm:presLayoutVars>
          <dgm:dir/>
          <dgm:resizeHandles val="exact"/>
        </dgm:presLayoutVars>
      </dgm:prSet>
      <dgm:spPr/>
    </dgm:pt>
    <dgm:pt modelId="{C157D356-1DF1-4038-8066-5CF0BD9E5F1F}" type="pres">
      <dgm:prSet presAssocID="{B7F1182F-1475-447C-815C-EC5FA3FB2727}" presName="arrow" presStyleLbl="bgShp" presStyleIdx="0" presStyleCnt="1" custScaleY="97919"/>
      <dgm:spPr/>
    </dgm:pt>
    <dgm:pt modelId="{00D1BF5A-57DD-4D16-BF02-C8167B64EB11}" type="pres">
      <dgm:prSet presAssocID="{B7F1182F-1475-447C-815C-EC5FA3FB2727}" presName="points" presStyleCnt="0"/>
      <dgm:spPr/>
    </dgm:pt>
    <dgm:pt modelId="{739D9721-6A0C-4B26-8B00-8B511495D5D7}" type="pres">
      <dgm:prSet presAssocID="{FD96BDA4-AE5E-4CBA-A6B0-2C47515D6674}" presName="compositeA" presStyleCnt="0"/>
      <dgm:spPr/>
    </dgm:pt>
    <dgm:pt modelId="{43A3304C-4CA5-4F5A-B889-40E93DF846BD}" type="pres">
      <dgm:prSet presAssocID="{FD96BDA4-AE5E-4CBA-A6B0-2C47515D6674}" presName="textA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76F7B1-3A13-42DE-A310-11AFCF27E79F}" type="pres">
      <dgm:prSet presAssocID="{FD96BDA4-AE5E-4CBA-A6B0-2C47515D6674}" presName="circleA" presStyleLbl="node1" presStyleIdx="0" presStyleCnt="7" custScaleX="130558" custScaleY="130558"/>
      <dgm:spPr/>
    </dgm:pt>
    <dgm:pt modelId="{0704D7EC-0EA3-4DFB-A92F-7716244C1C05}" type="pres">
      <dgm:prSet presAssocID="{FD96BDA4-AE5E-4CBA-A6B0-2C47515D6674}" presName="spaceA" presStyleCnt="0"/>
      <dgm:spPr/>
    </dgm:pt>
    <dgm:pt modelId="{089121BD-8EDB-4C71-A1B1-254520215E01}" type="pres">
      <dgm:prSet presAssocID="{F2EDB6EB-B25F-4991-9688-A9D16574BD62}" presName="space" presStyleCnt="0"/>
      <dgm:spPr/>
    </dgm:pt>
    <dgm:pt modelId="{8F8CCF62-03DC-471D-AED5-257D44B62CB9}" type="pres">
      <dgm:prSet presAssocID="{28C850E5-9197-40F5-BF9C-08445227BE5F}" presName="compositeB" presStyleCnt="0"/>
      <dgm:spPr/>
    </dgm:pt>
    <dgm:pt modelId="{2F3C04E1-E5C9-46CD-890F-6AA0E36AD903}" type="pres">
      <dgm:prSet presAssocID="{28C850E5-9197-40F5-BF9C-08445227BE5F}" presName="textB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AFCF1F-29C4-484B-A585-81C4D37CFE7F}" type="pres">
      <dgm:prSet presAssocID="{28C850E5-9197-40F5-BF9C-08445227BE5F}" presName="circleB" presStyleLbl="node1" presStyleIdx="1" presStyleCnt="7"/>
      <dgm:spPr/>
    </dgm:pt>
    <dgm:pt modelId="{26F44507-8DFB-4724-9A7C-C009A05466C4}" type="pres">
      <dgm:prSet presAssocID="{28C850E5-9197-40F5-BF9C-08445227BE5F}" presName="spaceB" presStyleCnt="0"/>
      <dgm:spPr/>
    </dgm:pt>
    <dgm:pt modelId="{E795E9BB-599C-435F-8D1D-2CFAB5990AE8}" type="pres">
      <dgm:prSet presAssocID="{B9A88F52-2C46-435B-B3A1-0F3DB69B5A7E}" presName="space" presStyleCnt="0"/>
      <dgm:spPr/>
    </dgm:pt>
    <dgm:pt modelId="{8A7A1C2F-94A0-47B0-AA7F-8F7C9EB99917}" type="pres">
      <dgm:prSet presAssocID="{7AA661BB-9F6A-4851-A49D-5E7D69DD66C1}" presName="compositeA" presStyleCnt="0"/>
      <dgm:spPr/>
    </dgm:pt>
    <dgm:pt modelId="{63FC269B-94AD-42D1-B4A0-936F0CF2DADD}" type="pres">
      <dgm:prSet presAssocID="{7AA661BB-9F6A-4851-A49D-5E7D69DD66C1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AC864B-2273-4B99-9E7A-51AB2FB6C968}" type="pres">
      <dgm:prSet presAssocID="{7AA661BB-9F6A-4851-A49D-5E7D69DD66C1}" presName="circleA" presStyleLbl="node1" presStyleIdx="2" presStyleCnt="7"/>
      <dgm:spPr/>
    </dgm:pt>
    <dgm:pt modelId="{A45CCD94-AF93-4D70-8938-C625176AF7E9}" type="pres">
      <dgm:prSet presAssocID="{7AA661BB-9F6A-4851-A49D-5E7D69DD66C1}" presName="spaceA" presStyleCnt="0"/>
      <dgm:spPr/>
    </dgm:pt>
    <dgm:pt modelId="{06072E9C-9930-4B53-941A-C2836F7AABDD}" type="pres">
      <dgm:prSet presAssocID="{8825A330-D6DE-435F-8003-FBF94CCB5077}" presName="space" presStyleCnt="0"/>
      <dgm:spPr/>
    </dgm:pt>
    <dgm:pt modelId="{D59CE438-6E16-44D8-9950-9BAA64231E65}" type="pres">
      <dgm:prSet presAssocID="{DF9411F6-B16B-479C-9AC3-70553BC130B9}" presName="compositeB" presStyleCnt="0"/>
      <dgm:spPr/>
    </dgm:pt>
    <dgm:pt modelId="{708FBFE0-C936-4BEE-A417-2E71A7D041F8}" type="pres">
      <dgm:prSet presAssocID="{DF9411F6-B16B-479C-9AC3-70553BC130B9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98739BB-681C-4C9D-AF1E-C895067E43BA}" type="pres">
      <dgm:prSet presAssocID="{DF9411F6-B16B-479C-9AC3-70553BC130B9}" presName="circleB" presStyleLbl="node1" presStyleIdx="3" presStyleCnt="7"/>
      <dgm:spPr/>
    </dgm:pt>
    <dgm:pt modelId="{9BF8713A-21B7-45DB-8184-E18E3E7390E6}" type="pres">
      <dgm:prSet presAssocID="{DF9411F6-B16B-479C-9AC3-70553BC130B9}" presName="spaceB" presStyleCnt="0"/>
      <dgm:spPr/>
    </dgm:pt>
    <dgm:pt modelId="{253D11AD-FAF3-49A8-9D6F-183EE2C16052}" type="pres">
      <dgm:prSet presAssocID="{8E4CAE73-6191-4A89-A81D-936E1D5493B7}" presName="space" presStyleCnt="0"/>
      <dgm:spPr/>
    </dgm:pt>
    <dgm:pt modelId="{FE0371D1-6CC1-470F-A222-C3B351546DD0}" type="pres">
      <dgm:prSet presAssocID="{46B086EA-1920-4D3C-8C34-C14909B14F6C}" presName="compositeA" presStyleCnt="0"/>
      <dgm:spPr/>
    </dgm:pt>
    <dgm:pt modelId="{C5C72B98-025E-48F0-9263-981AE597565F}" type="pres">
      <dgm:prSet presAssocID="{46B086EA-1920-4D3C-8C34-C14909B14F6C}" presName="textA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E8109A9-2913-4887-80C0-87EB9AF43D14}" type="pres">
      <dgm:prSet presAssocID="{46B086EA-1920-4D3C-8C34-C14909B14F6C}" presName="circleA" presStyleLbl="node1" presStyleIdx="4" presStyleCnt="7"/>
      <dgm:spPr/>
    </dgm:pt>
    <dgm:pt modelId="{0CCF2FAF-7618-4D3C-BF63-156BA064E85C}" type="pres">
      <dgm:prSet presAssocID="{46B086EA-1920-4D3C-8C34-C14909B14F6C}" presName="spaceA" presStyleCnt="0"/>
      <dgm:spPr/>
    </dgm:pt>
    <dgm:pt modelId="{297F04B7-ADE2-40C9-B78F-72E86F8681F2}" type="pres">
      <dgm:prSet presAssocID="{74F6EE66-EEDA-46C3-A379-D45507DF74AD}" presName="space" presStyleCnt="0"/>
      <dgm:spPr/>
    </dgm:pt>
    <dgm:pt modelId="{62FC556A-CB72-4AE5-8649-1A2FD0F6071E}" type="pres">
      <dgm:prSet presAssocID="{E5FC72F6-F176-41DC-BF7E-BB04C4BA841C}" presName="compositeB" presStyleCnt="0"/>
      <dgm:spPr/>
    </dgm:pt>
    <dgm:pt modelId="{2EF25808-AB54-4BE6-8189-089567D08685}" type="pres">
      <dgm:prSet presAssocID="{E5FC72F6-F176-41DC-BF7E-BB04C4BA841C}" presName="textB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11D2A4F-4007-4116-A7DB-311A0065BFF5}" type="pres">
      <dgm:prSet presAssocID="{E5FC72F6-F176-41DC-BF7E-BB04C4BA841C}" presName="circleB" presStyleLbl="node1" presStyleIdx="5" presStyleCnt="7"/>
      <dgm:spPr/>
    </dgm:pt>
    <dgm:pt modelId="{73B3A2F3-5E8A-44B1-B90A-6D9CB18944EF}" type="pres">
      <dgm:prSet presAssocID="{E5FC72F6-F176-41DC-BF7E-BB04C4BA841C}" presName="spaceB" presStyleCnt="0"/>
      <dgm:spPr/>
    </dgm:pt>
    <dgm:pt modelId="{584D0726-7596-42D0-BE43-8E994CF14DA8}" type="pres">
      <dgm:prSet presAssocID="{624A4424-0E0F-4834-A639-63971F62818F}" presName="space" presStyleCnt="0"/>
      <dgm:spPr/>
    </dgm:pt>
    <dgm:pt modelId="{24D209FA-94FD-4996-AC06-E6C1CF8EE246}" type="pres">
      <dgm:prSet presAssocID="{1B9385DF-FBA7-4F36-B803-83B821A29FAE}" presName="compositeA" presStyleCnt="0"/>
      <dgm:spPr/>
    </dgm:pt>
    <dgm:pt modelId="{BA9475B1-5F6F-4FB8-9242-67D241D50F5C}" type="pres">
      <dgm:prSet presAssocID="{1B9385DF-FBA7-4F36-B803-83B821A29FAE}" presName="textA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C69B94C-19EE-4760-B1D3-6014663FD2CB}" type="pres">
      <dgm:prSet presAssocID="{1B9385DF-FBA7-4F36-B803-83B821A29FAE}" presName="circleA" presStyleLbl="node1" presStyleIdx="6" presStyleCnt="7"/>
      <dgm:spPr/>
    </dgm:pt>
    <dgm:pt modelId="{6040E38D-2BC8-4748-83A0-5CA6B531AAD2}" type="pres">
      <dgm:prSet presAssocID="{1B9385DF-FBA7-4F36-B803-83B821A29FAE}" presName="spaceA" presStyleCnt="0"/>
      <dgm:spPr/>
    </dgm:pt>
  </dgm:ptLst>
  <dgm:cxnLst>
    <dgm:cxn modelId="{062BBB91-8A20-499A-8FFE-1A87B4166221}" type="presOf" srcId="{7AA661BB-9F6A-4851-A49D-5E7D69DD66C1}" destId="{63FC269B-94AD-42D1-B4A0-936F0CF2DADD}" srcOrd="0" destOrd="0" presId="urn:microsoft.com/office/officeart/2005/8/layout/hProcess11"/>
    <dgm:cxn modelId="{D462411B-AE29-4850-9BDD-FC5819494A8E}" srcId="{B7F1182F-1475-447C-815C-EC5FA3FB2727}" destId="{DF9411F6-B16B-479C-9AC3-70553BC130B9}" srcOrd="3" destOrd="0" parTransId="{3C4FDD5C-6E67-4416-83AD-396FE45AA5E9}" sibTransId="{8E4CAE73-6191-4A89-A81D-936E1D5493B7}"/>
    <dgm:cxn modelId="{89AFA891-254D-4084-852A-F96474950F46}" type="presOf" srcId="{B7F1182F-1475-447C-815C-EC5FA3FB2727}" destId="{C6504635-A78F-4D0A-A114-7541C0389596}" srcOrd="0" destOrd="0" presId="urn:microsoft.com/office/officeart/2005/8/layout/hProcess11"/>
    <dgm:cxn modelId="{EB80668D-6CE9-43C5-B070-E4440438C952}" type="presOf" srcId="{46B086EA-1920-4D3C-8C34-C14909B14F6C}" destId="{C5C72B98-025E-48F0-9263-981AE597565F}" srcOrd="0" destOrd="0" presId="urn:microsoft.com/office/officeart/2005/8/layout/hProcess11"/>
    <dgm:cxn modelId="{43DD0816-D7FA-4E85-92D7-B78B86BD3182}" srcId="{B7F1182F-1475-447C-815C-EC5FA3FB2727}" destId="{7AA661BB-9F6A-4851-A49D-5E7D69DD66C1}" srcOrd="2" destOrd="0" parTransId="{0C4CE66D-A95A-4F7B-9E52-3C2923C3FED5}" sibTransId="{8825A330-D6DE-435F-8003-FBF94CCB5077}"/>
    <dgm:cxn modelId="{D424037B-ECE6-460A-B653-4198C49CC3A9}" type="presOf" srcId="{E5FC72F6-F176-41DC-BF7E-BB04C4BA841C}" destId="{2EF25808-AB54-4BE6-8189-089567D08685}" srcOrd="0" destOrd="0" presId="urn:microsoft.com/office/officeart/2005/8/layout/hProcess11"/>
    <dgm:cxn modelId="{2D00F66F-49B4-405D-806D-E402C766EE58}" type="presOf" srcId="{1B9385DF-FBA7-4F36-B803-83B821A29FAE}" destId="{BA9475B1-5F6F-4FB8-9242-67D241D50F5C}" srcOrd="0" destOrd="0" presId="urn:microsoft.com/office/officeart/2005/8/layout/hProcess11"/>
    <dgm:cxn modelId="{3DCE3E14-B137-480C-899E-2F392E8940C9}" type="presOf" srcId="{DF9411F6-B16B-479C-9AC3-70553BC130B9}" destId="{708FBFE0-C936-4BEE-A417-2E71A7D041F8}" srcOrd="0" destOrd="0" presId="urn:microsoft.com/office/officeart/2005/8/layout/hProcess11"/>
    <dgm:cxn modelId="{7A0DDC01-341A-4C76-9C99-B07BDAEE14FF}" srcId="{B7F1182F-1475-447C-815C-EC5FA3FB2727}" destId="{FD96BDA4-AE5E-4CBA-A6B0-2C47515D6674}" srcOrd="0" destOrd="0" parTransId="{81B69DD3-F27B-4C01-8A96-D339AD623B56}" sibTransId="{F2EDB6EB-B25F-4991-9688-A9D16574BD62}"/>
    <dgm:cxn modelId="{B23844BB-4EF8-4A9B-A8B4-A1450C98F3CE}" srcId="{B7F1182F-1475-447C-815C-EC5FA3FB2727}" destId="{28C850E5-9197-40F5-BF9C-08445227BE5F}" srcOrd="1" destOrd="0" parTransId="{EC4E3063-93A3-4E36-B2A6-47C5FB40664C}" sibTransId="{B9A88F52-2C46-435B-B3A1-0F3DB69B5A7E}"/>
    <dgm:cxn modelId="{19E2099B-C5D2-4AD8-BB5F-78AB00A704C8}" srcId="{B7F1182F-1475-447C-815C-EC5FA3FB2727}" destId="{1B9385DF-FBA7-4F36-B803-83B821A29FAE}" srcOrd="6" destOrd="0" parTransId="{C401CFF4-AFDC-40E1-8EF9-CCC0B788AEC2}" sibTransId="{75B5C30D-2FA6-48E1-A69C-68894364F23C}"/>
    <dgm:cxn modelId="{69E26939-2FE0-4AC4-8BAC-FE81E5FDFA06}" srcId="{B7F1182F-1475-447C-815C-EC5FA3FB2727}" destId="{E5FC72F6-F176-41DC-BF7E-BB04C4BA841C}" srcOrd="5" destOrd="0" parTransId="{BFF77CD9-9FA6-46B7-8101-3A42DA18C8C8}" sibTransId="{624A4424-0E0F-4834-A639-63971F62818F}"/>
    <dgm:cxn modelId="{3D09592C-0012-4FC8-8194-0E9C128F07A3}" srcId="{B7F1182F-1475-447C-815C-EC5FA3FB2727}" destId="{46B086EA-1920-4D3C-8C34-C14909B14F6C}" srcOrd="4" destOrd="0" parTransId="{D2CA9714-3CFA-497E-8FAB-54FD3AA250AB}" sibTransId="{74F6EE66-EEDA-46C3-A379-D45507DF74AD}"/>
    <dgm:cxn modelId="{402863D1-A19E-400D-80BB-6A92AC749032}" type="presOf" srcId="{28C850E5-9197-40F5-BF9C-08445227BE5F}" destId="{2F3C04E1-E5C9-46CD-890F-6AA0E36AD903}" srcOrd="0" destOrd="0" presId="urn:microsoft.com/office/officeart/2005/8/layout/hProcess11"/>
    <dgm:cxn modelId="{8016768B-6F02-4DFF-9FC2-FF385ABC4583}" type="presOf" srcId="{FD96BDA4-AE5E-4CBA-A6B0-2C47515D6674}" destId="{43A3304C-4CA5-4F5A-B889-40E93DF846BD}" srcOrd="0" destOrd="0" presId="urn:microsoft.com/office/officeart/2005/8/layout/hProcess11"/>
    <dgm:cxn modelId="{3A0F63D1-1FD2-4C68-B2D7-285F29767784}" type="presParOf" srcId="{C6504635-A78F-4D0A-A114-7541C0389596}" destId="{C157D356-1DF1-4038-8066-5CF0BD9E5F1F}" srcOrd="0" destOrd="0" presId="urn:microsoft.com/office/officeart/2005/8/layout/hProcess11"/>
    <dgm:cxn modelId="{11AF0539-6991-49FD-8C0D-6F943AB5A214}" type="presParOf" srcId="{C6504635-A78F-4D0A-A114-7541C0389596}" destId="{00D1BF5A-57DD-4D16-BF02-C8167B64EB11}" srcOrd="1" destOrd="0" presId="urn:microsoft.com/office/officeart/2005/8/layout/hProcess11"/>
    <dgm:cxn modelId="{4CE46869-9301-4684-829F-D07F5DBA76E4}" type="presParOf" srcId="{00D1BF5A-57DD-4D16-BF02-C8167B64EB11}" destId="{739D9721-6A0C-4B26-8B00-8B511495D5D7}" srcOrd="0" destOrd="0" presId="urn:microsoft.com/office/officeart/2005/8/layout/hProcess11"/>
    <dgm:cxn modelId="{57C31012-401D-4FF5-8AAA-8EECEE2F9136}" type="presParOf" srcId="{739D9721-6A0C-4B26-8B00-8B511495D5D7}" destId="{43A3304C-4CA5-4F5A-B889-40E93DF846BD}" srcOrd="0" destOrd="0" presId="urn:microsoft.com/office/officeart/2005/8/layout/hProcess11"/>
    <dgm:cxn modelId="{5CB9EF70-9312-486F-BD01-E3DD01C6F8DF}" type="presParOf" srcId="{739D9721-6A0C-4B26-8B00-8B511495D5D7}" destId="{DB76F7B1-3A13-42DE-A310-11AFCF27E79F}" srcOrd="1" destOrd="0" presId="urn:microsoft.com/office/officeart/2005/8/layout/hProcess11"/>
    <dgm:cxn modelId="{7650F2EB-4822-4F97-9EA5-E3694877615B}" type="presParOf" srcId="{739D9721-6A0C-4B26-8B00-8B511495D5D7}" destId="{0704D7EC-0EA3-4DFB-A92F-7716244C1C05}" srcOrd="2" destOrd="0" presId="urn:microsoft.com/office/officeart/2005/8/layout/hProcess11"/>
    <dgm:cxn modelId="{ECD31D1C-4FAC-4EA7-8626-6E5252417CB2}" type="presParOf" srcId="{00D1BF5A-57DD-4D16-BF02-C8167B64EB11}" destId="{089121BD-8EDB-4C71-A1B1-254520215E01}" srcOrd="1" destOrd="0" presId="urn:microsoft.com/office/officeart/2005/8/layout/hProcess11"/>
    <dgm:cxn modelId="{B129AF51-F485-442C-A7AD-9054CB8E3BC8}" type="presParOf" srcId="{00D1BF5A-57DD-4D16-BF02-C8167B64EB11}" destId="{8F8CCF62-03DC-471D-AED5-257D44B62CB9}" srcOrd="2" destOrd="0" presId="urn:microsoft.com/office/officeart/2005/8/layout/hProcess11"/>
    <dgm:cxn modelId="{A9BDF133-A5E2-4A22-91C1-1329E1D7D210}" type="presParOf" srcId="{8F8CCF62-03DC-471D-AED5-257D44B62CB9}" destId="{2F3C04E1-E5C9-46CD-890F-6AA0E36AD903}" srcOrd="0" destOrd="0" presId="urn:microsoft.com/office/officeart/2005/8/layout/hProcess11"/>
    <dgm:cxn modelId="{C07C6F38-1E01-4157-BBEE-165A8087D1FF}" type="presParOf" srcId="{8F8CCF62-03DC-471D-AED5-257D44B62CB9}" destId="{C3AFCF1F-29C4-484B-A585-81C4D37CFE7F}" srcOrd="1" destOrd="0" presId="urn:microsoft.com/office/officeart/2005/8/layout/hProcess11"/>
    <dgm:cxn modelId="{5CAA4539-9109-4333-A1FC-23A193432DFA}" type="presParOf" srcId="{8F8CCF62-03DC-471D-AED5-257D44B62CB9}" destId="{26F44507-8DFB-4724-9A7C-C009A05466C4}" srcOrd="2" destOrd="0" presId="urn:microsoft.com/office/officeart/2005/8/layout/hProcess11"/>
    <dgm:cxn modelId="{FC9246BB-1982-44A8-8A1F-F58359D96343}" type="presParOf" srcId="{00D1BF5A-57DD-4D16-BF02-C8167B64EB11}" destId="{E795E9BB-599C-435F-8D1D-2CFAB5990AE8}" srcOrd="3" destOrd="0" presId="urn:microsoft.com/office/officeart/2005/8/layout/hProcess11"/>
    <dgm:cxn modelId="{BB14BB1D-77DE-456F-8A42-358EDF694B21}" type="presParOf" srcId="{00D1BF5A-57DD-4D16-BF02-C8167B64EB11}" destId="{8A7A1C2F-94A0-47B0-AA7F-8F7C9EB99917}" srcOrd="4" destOrd="0" presId="urn:microsoft.com/office/officeart/2005/8/layout/hProcess11"/>
    <dgm:cxn modelId="{24A3A85C-5558-4F4A-ADB0-819F0132A23C}" type="presParOf" srcId="{8A7A1C2F-94A0-47B0-AA7F-8F7C9EB99917}" destId="{63FC269B-94AD-42D1-B4A0-936F0CF2DADD}" srcOrd="0" destOrd="0" presId="urn:microsoft.com/office/officeart/2005/8/layout/hProcess11"/>
    <dgm:cxn modelId="{88815788-F386-4DB4-9806-8267AD19DEBB}" type="presParOf" srcId="{8A7A1C2F-94A0-47B0-AA7F-8F7C9EB99917}" destId="{4CAC864B-2273-4B99-9E7A-51AB2FB6C968}" srcOrd="1" destOrd="0" presId="urn:microsoft.com/office/officeart/2005/8/layout/hProcess11"/>
    <dgm:cxn modelId="{14DFB3CA-BCCE-44B6-84C1-A2F3C190BFCD}" type="presParOf" srcId="{8A7A1C2F-94A0-47B0-AA7F-8F7C9EB99917}" destId="{A45CCD94-AF93-4D70-8938-C625176AF7E9}" srcOrd="2" destOrd="0" presId="urn:microsoft.com/office/officeart/2005/8/layout/hProcess11"/>
    <dgm:cxn modelId="{88834B05-873B-4DE6-9251-53398121EDDD}" type="presParOf" srcId="{00D1BF5A-57DD-4D16-BF02-C8167B64EB11}" destId="{06072E9C-9930-4B53-941A-C2836F7AABDD}" srcOrd="5" destOrd="0" presId="urn:microsoft.com/office/officeart/2005/8/layout/hProcess11"/>
    <dgm:cxn modelId="{DC81F849-6872-470B-B9D7-CF00B9106F57}" type="presParOf" srcId="{00D1BF5A-57DD-4D16-BF02-C8167B64EB11}" destId="{D59CE438-6E16-44D8-9950-9BAA64231E65}" srcOrd="6" destOrd="0" presId="urn:microsoft.com/office/officeart/2005/8/layout/hProcess11"/>
    <dgm:cxn modelId="{F5D79B5B-9AB2-4E4A-9915-7A5211C10C2E}" type="presParOf" srcId="{D59CE438-6E16-44D8-9950-9BAA64231E65}" destId="{708FBFE0-C936-4BEE-A417-2E71A7D041F8}" srcOrd="0" destOrd="0" presId="urn:microsoft.com/office/officeart/2005/8/layout/hProcess11"/>
    <dgm:cxn modelId="{43AB98AB-4A61-4A0B-B2E2-37FCA2364CC8}" type="presParOf" srcId="{D59CE438-6E16-44D8-9950-9BAA64231E65}" destId="{698739BB-681C-4C9D-AF1E-C895067E43BA}" srcOrd="1" destOrd="0" presId="urn:microsoft.com/office/officeart/2005/8/layout/hProcess11"/>
    <dgm:cxn modelId="{C229E2F8-E1D8-4F92-BD06-CA4BACA50E85}" type="presParOf" srcId="{D59CE438-6E16-44D8-9950-9BAA64231E65}" destId="{9BF8713A-21B7-45DB-8184-E18E3E7390E6}" srcOrd="2" destOrd="0" presId="urn:microsoft.com/office/officeart/2005/8/layout/hProcess11"/>
    <dgm:cxn modelId="{E020B9B2-2069-4F8A-94A2-7E8401742FBB}" type="presParOf" srcId="{00D1BF5A-57DD-4D16-BF02-C8167B64EB11}" destId="{253D11AD-FAF3-49A8-9D6F-183EE2C16052}" srcOrd="7" destOrd="0" presId="urn:microsoft.com/office/officeart/2005/8/layout/hProcess11"/>
    <dgm:cxn modelId="{41876F35-45E9-4A86-83CE-BA7330E679BF}" type="presParOf" srcId="{00D1BF5A-57DD-4D16-BF02-C8167B64EB11}" destId="{FE0371D1-6CC1-470F-A222-C3B351546DD0}" srcOrd="8" destOrd="0" presId="urn:microsoft.com/office/officeart/2005/8/layout/hProcess11"/>
    <dgm:cxn modelId="{417A8247-FD03-4EFF-8180-18154D7BB169}" type="presParOf" srcId="{FE0371D1-6CC1-470F-A222-C3B351546DD0}" destId="{C5C72B98-025E-48F0-9263-981AE597565F}" srcOrd="0" destOrd="0" presId="urn:microsoft.com/office/officeart/2005/8/layout/hProcess11"/>
    <dgm:cxn modelId="{BD5B229D-D6F5-43BA-83ED-B80623AC4985}" type="presParOf" srcId="{FE0371D1-6CC1-470F-A222-C3B351546DD0}" destId="{2E8109A9-2913-4887-80C0-87EB9AF43D14}" srcOrd="1" destOrd="0" presId="urn:microsoft.com/office/officeart/2005/8/layout/hProcess11"/>
    <dgm:cxn modelId="{FAFF68DF-CABC-40D8-A419-4117D04C06A9}" type="presParOf" srcId="{FE0371D1-6CC1-470F-A222-C3B351546DD0}" destId="{0CCF2FAF-7618-4D3C-BF63-156BA064E85C}" srcOrd="2" destOrd="0" presId="urn:microsoft.com/office/officeart/2005/8/layout/hProcess11"/>
    <dgm:cxn modelId="{96505287-11A7-44AF-B022-25F31E99251D}" type="presParOf" srcId="{00D1BF5A-57DD-4D16-BF02-C8167B64EB11}" destId="{297F04B7-ADE2-40C9-B78F-72E86F8681F2}" srcOrd="9" destOrd="0" presId="urn:microsoft.com/office/officeart/2005/8/layout/hProcess11"/>
    <dgm:cxn modelId="{66A81D5E-510E-4FB6-BD0D-700D62ECD1ED}" type="presParOf" srcId="{00D1BF5A-57DD-4D16-BF02-C8167B64EB11}" destId="{62FC556A-CB72-4AE5-8649-1A2FD0F6071E}" srcOrd="10" destOrd="0" presId="urn:microsoft.com/office/officeart/2005/8/layout/hProcess11"/>
    <dgm:cxn modelId="{0A865785-0A32-47B7-AF66-E1BCF9EDAB67}" type="presParOf" srcId="{62FC556A-CB72-4AE5-8649-1A2FD0F6071E}" destId="{2EF25808-AB54-4BE6-8189-089567D08685}" srcOrd="0" destOrd="0" presId="urn:microsoft.com/office/officeart/2005/8/layout/hProcess11"/>
    <dgm:cxn modelId="{BC5F2F10-8286-4FEA-A96B-5E27ECAFAE3A}" type="presParOf" srcId="{62FC556A-CB72-4AE5-8649-1A2FD0F6071E}" destId="{911D2A4F-4007-4116-A7DB-311A0065BFF5}" srcOrd="1" destOrd="0" presId="urn:microsoft.com/office/officeart/2005/8/layout/hProcess11"/>
    <dgm:cxn modelId="{3C2509F4-9840-4FBE-B617-6EA9D7EC25E3}" type="presParOf" srcId="{62FC556A-CB72-4AE5-8649-1A2FD0F6071E}" destId="{73B3A2F3-5E8A-44B1-B90A-6D9CB18944EF}" srcOrd="2" destOrd="0" presId="urn:microsoft.com/office/officeart/2005/8/layout/hProcess11"/>
    <dgm:cxn modelId="{A3E74D2A-A423-41CB-9689-F9FC702C1D1D}" type="presParOf" srcId="{00D1BF5A-57DD-4D16-BF02-C8167B64EB11}" destId="{584D0726-7596-42D0-BE43-8E994CF14DA8}" srcOrd="11" destOrd="0" presId="urn:microsoft.com/office/officeart/2005/8/layout/hProcess11"/>
    <dgm:cxn modelId="{4427D2B7-1541-47B8-9CE9-A33258F641FC}" type="presParOf" srcId="{00D1BF5A-57DD-4D16-BF02-C8167B64EB11}" destId="{24D209FA-94FD-4996-AC06-E6C1CF8EE246}" srcOrd="12" destOrd="0" presId="urn:microsoft.com/office/officeart/2005/8/layout/hProcess11"/>
    <dgm:cxn modelId="{5C0D1CFB-C2A6-4009-A481-2136635806DF}" type="presParOf" srcId="{24D209FA-94FD-4996-AC06-E6C1CF8EE246}" destId="{BA9475B1-5F6F-4FB8-9242-67D241D50F5C}" srcOrd="0" destOrd="0" presId="urn:microsoft.com/office/officeart/2005/8/layout/hProcess11"/>
    <dgm:cxn modelId="{3485DB08-112E-4DC7-9502-EE7CF4869309}" type="presParOf" srcId="{24D209FA-94FD-4996-AC06-E6C1CF8EE246}" destId="{3C69B94C-19EE-4760-B1D3-6014663FD2CB}" srcOrd="1" destOrd="0" presId="urn:microsoft.com/office/officeart/2005/8/layout/hProcess11"/>
    <dgm:cxn modelId="{90A53559-C8E7-4240-AEF0-9BF359F2F1AD}" type="presParOf" srcId="{24D209FA-94FD-4996-AC06-E6C1CF8EE246}" destId="{6040E38D-2BC8-4748-83A0-5CA6B531AAD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58FD7-AA4D-4EFB-8956-C98F2360B098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60545-9ED8-4DF5-832E-15B13EF478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9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3A59C1E-D4EF-4116-AF92-86D278E1F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DE6FFFA1-38EE-4FD9-9FDE-2046C5721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1528DFC8-F1FE-4EAB-90E3-C0C56F92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4745FA5B-8A9B-4A54-9932-05C58015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145B0CE2-91EB-4F41-BFF6-B05E1E8D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91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A03AA7B-E692-47CE-9854-C15D1AC0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4F1D5257-D750-4895-8FDE-5B882DAAF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5A477B4A-5ACE-48CB-8B2B-5B133C4F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0240683C-FA9F-46F4-8DC0-283CD299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65CA7C68-B87E-4AD9-B9BB-9C4D5828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95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="" xmlns:a16="http://schemas.microsoft.com/office/drawing/2014/main" id="{F60AE5FF-54CB-4809-A51A-2FB7079DD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A6E0D794-C64B-4F35-8C63-A873018B3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59D0E4C2-B295-405C-8DB7-916CE28B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D6DED567-701E-4774-8A41-AB059173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4F01251D-2AD2-421B-AFE4-AACDF4B0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94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C16342F-8F03-46DB-9199-162993BE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5B683592-74E3-4D10-AD70-4A1E1E428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DAC13AC0-FABD-40C6-8EA8-458BB514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121F5683-648A-4D6D-9CA5-8B4F52A5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54368FDB-F55A-4854-9317-18C6016A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38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C6C4087-8A21-4E19-80D2-F1D310A4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32C2E449-E317-4810-B16B-738AA66D2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243113AC-BB82-48A0-AEBF-3E32878F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741606E9-130C-43F0-8E78-50CFF36A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95DC89E8-B346-4ECE-B2DD-29D0B4A9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30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9C95A4E-BE01-4DFA-8384-9BF2332F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0DE32B8C-BB23-466E-865D-6BDC17D51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81FA0933-B155-49D2-99B4-4AD841592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073F4B39-3B10-4CF8-937E-6443AFB4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B859363-315C-4A38-8329-FFD6C60C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F459DDA4-BD6F-4D8D-9179-5EDFE804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69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5841B85-56FD-4B7B-ACB8-643AD8BD0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247F153A-4BB3-4A23-B875-B03976C41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F8FC592C-DB63-4951-B3B0-932601063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EF505655-B656-46E1-86D8-CDAAC661C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1A03A6CA-7F19-4B2F-9DCF-53E1FAC65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="" xmlns:a16="http://schemas.microsoft.com/office/drawing/2014/main" id="{275F85EF-05AB-4001-BA10-C898D189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="" xmlns:a16="http://schemas.microsoft.com/office/drawing/2014/main" id="{F9457300-7CAD-4BB3-97AD-45217EB3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="" xmlns:a16="http://schemas.microsoft.com/office/drawing/2014/main" id="{7DCC4D10-E12C-43C0-92F2-52AD7E4E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94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B470F92-8F09-48F4-A643-FB56A687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F3F94C3B-45CA-4573-ADBF-6D664A9F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3F3A9466-CE4D-485E-9459-A2415081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2A71A4CD-752B-4F44-98C5-477DB0B4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43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="" xmlns:a16="http://schemas.microsoft.com/office/drawing/2014/main" id="{4C2ECF8C-5CCC-47D0-873C-284EC474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="" xmlns:a16="http://schemas.microsoft.com/office/drawing/2014/main" id="{31AB9437-EC48-4E90-BFCF-84322F3C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A442CD28-E51C-4FDA-80AF-7B0115BC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61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80A53D3-533B-4402-BE19-07569339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C3A0CD09-8283-4DF9-B812-61F223714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AB49CFE1-F5DA-4640-8DDC-8A9F9B56C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EE1570F4-6755-4E5D-A22E-287DF910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48D78DED-27E9-4923-89E4-1ADA3C2B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6ECCF9D1-69E1-48F9-AC7A-B7239702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69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9B7FF1C-6C97-4E9A-8785-F29D7D96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="" xmlns:a16="http://schemas.microsoft.com/office/drawing/2014/main" id="{77B138A2-40FD-45FC-87B5-5FE9F607B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DBB3B8C6-364F-4C7C-AA00-DF2A1685B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52E57F3E-8715-4836-8EE2-97B35F35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EA8C83C4-5576-4693-8B10-C460D322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33640FBE-8305-48C4-B793-1CA5ECC3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08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9012FD45-130F-4A6D-95D9-53A0260EA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49EF4B30-862A-400A-B9AD-A62291CFC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33DE1D2F-58CB-482F-B7F3-79E737927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B7264-E21A-4329-A994-84F7B09D33B2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EB59F106-943E-41EF-B8DD-0464A66EE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05B4C375-E346-4CAA-8FE9-9AB4A5F44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11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=""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1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=""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000" y="2841575"/>
            <a:ext cx="5400000" cy="1174850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2C8E76D1-3A8D-4D71-9701-519B1133BAF2}"/>
              </a:ext>
            </a:extLst>
          </p:cNvPr>
          <p:cNvSpPr txBox="1"/>
          <p:nvPr/>
        </p:nvSpPr>
        <p:spPr>
          <a:xfrm>
            <a:off x="1" y="461665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Conception et réalisation de l’électronique embarquée et du </a:t>
            </a:r>
          </a:p>
          <a:p>
            <a:pPr algn="ctr"/>
            <a:r>
              <a:rPr lang="fr-FR" sz="2400" b="1" dirty="0"/>
              <a:t>cockpit d’un véhicule de compétition du Formula </a:t>
            </a:r>
            <a:r>
              <a:rPr lang="fr-FR" sz="2400" b="1" dirty="0" err="1"/>
              <a:t>Student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588722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3"/>
            </a:pPr>
            <a:r>
              <a:rPr lang="fr-FR" sz="2400" b="1" dirty="0"/>
              <a:t>Le projet </a:t>
            </a:r>
            <a:r>
              <a:rPr lang="fr-FR" sz="2400" b="1" dirty="0" err="1"/>
              <a:t>Optimus</a:t>
            </a:r>
            <a:endParaRPr lang="fr-FR" sz="2400" b="1" dirty="0"/>
          </a:p>
          <a:p>
            <a:pPr algn="ctr"/>
            <a:r>
              <a:rPr lang="fr-FR" sz="2400" b="1" dirty="0"/>
              <a:t>Les secteurs d’activité du département SEISM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=""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10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=""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="" xmlns:a16="http://schemas.microsoft.com/office/drawing/2014/main" id="{31D58DD7-CC59-4D16-A808-4FD4FE838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545" y="1655777"/>
            <a:ext cx="7200000" cy="3546446"/>
          </a:xfrm>
          <a:prstGeom prst="rect">
            <a:avLst/>
          </a:prstGeom>
          <a:effectLst>
            <a:outerShdw blurRad="50800" dist="63500" dir="2700000" algn="ctr" rotWithShape="0">
              <a:srgbClr val="000000">
                <a:alpha val="7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A9951E2-0AF0-4F0F-81F8-3E924998399E}"/>
              </a:ext>
            </a:extLst>
          </p:cNvPr>
          <p:cNvSpPr/>
          <p:nvPr/>
        </p:nvSpPr>
        <p:spPr>
          <a:xfrm>
            <a:off x="5408952" y="5349135"/>
            <a:ext cx="137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FRM1200"/>
              </a:rPr>
              <a:t>[EPSA, </a:t>
            </a:r>
            <a:r>
              <a:rPr lang="fr-FR" dirty="0">
                <a:latin typeface="SFRM1200"/>
              </a:rPr>
              <a:t>2018]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8012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3"/>
            </a:pPr>
            <a:r>
              <a:rPr lang="fr-FR" sz="2400" b="1" dirty="0"/>
              <a:t>Le projet </a:t>
            </a:r>
            <a:r>
              <a:rPr lang="fr-FR" sz="2400" b="1" dirty="0" err="1"/>
              <a:t>Optimus</a:t>
            </a:r>
            <a:endParaRPr lang="fr-FR" sz="2400" b="1" dirty="0"/>
          </a:p>
          <a:p>
            <a:pPr algn="ctr"/>
            <a:r>
              <a:rPr lang="fr-FR" sz="2400" b="1" dirty="0"/>
              <a:t>Tableau du bord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=""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11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=""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45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3"/>
            </a:pPr>
            <a:r>
              <a:rPr lang="fr-FR" sz="2400" b="1" dirty="0"/>
              <a:t>Le projet </a:t>
            </a:r>
            <a:r>
              <a:rPr lang="fr-FR" sz="2400" b="1" dirty="0" err="1"/>
              <a:t>Optimus</a:t>
            </a:r>
            <a:endParaRPr lang="fr-FR" sz="2400" b="1" dirty="0"/>
          </a:p>
          <a:p>
            <a:pPr algn="ctr"/>
            <a:r>
              <a:rPr lang="fr-FR" sz="2400" b="1" dirty="0"/>
              <a:t>Carte Avant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=""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12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=""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3375265B-DAB0-493B-86A0-D748D02E3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517" y="1701117"/>
            <a:ext cx="2718996" cy="2716029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FC579CA8-3B5F-4944-92A6-C0645DF7D538}"/>
              </a:ext>
            </a:extLst>
          </p:cNvPr>
          <p:cNvSpPr/>
          <p:nvPr/>
        </p:nvSpPr>
        <p:spPr>
          <a:xfrm>
            <a:off x="889311" y="4417146"/>
            <a:ext cx="2801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SFRM1200"/>
              </a:rPr>
              <a:t>[</a:t>
            </a:r>
            <a:r>
              <a:rPr lang="es-ES" dirty="0" err="1">
                <a:latin typeface="SFRM1200"/>
              </a:rPr>
              <a:t>Watterott</a:t>
            </a:r>
            <a:r>
              <a:rPr lang="es-ES" dirty="0">
                <a:latin typeface="SFRM1200"/>
              </a:rPr>
              <a:t> Electronic, 2019]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="" xmlns:a16="http://schemas.microsoft.com/office/drawing/2014/main" id="{68C70355-AA2B-41A0-BC77-C2C70DE3F824}"/>
              </a:ext>
            </a:extLst>
          </p:cNvPr>
          <p:cNvSpPr/>
          <p:nvPr/>
        </p:nvSpPr>
        <p:spPr>
          <a:xfrm>
            <a:off x="4844127" y="377801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latin typeface="SFRM1200"/>
              </a:rPr>
              <a:t>Fonctions à remplir par la carte avant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SFRM1200"/>
              </a:rPr>
              <a:t>informer sur l’activation du "launch control"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SFRM1200"/>
              </a:rPr>
              <a:t>afficher</a:t>
            </a:r>
            <a:r>
              <a:rPr lang="es-ES" dirty="0">
                <a:latin typeface="SFRM1200"/>
              </a:rPr>
              <a:t> le </a:t>
            </a:r>
            <a:r>
              <a:rPr lang="es-ES" dirty="0" err="1">
                <a:latin typeface="SFRM1200"/>
              </a:rPr>
              <a:t>régime</a:t>
            </a:r>
            <a:r>
              <a:rPr lang="es-ES" dirty="0">
                <a:latin typeface="SFRM1200"/>
              </a:rPr>
              <a:t> </a:t>
            </a:r>
            <a:r>
              <a:rPr lang="fr-FR" dirty="0">
                <a:latin typeface="SFRM1200"/>
              </a:rPr>
              <a:t>moteur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SFRM1200"/>
              </a:rPr>
              <a:t>afficher le rapport de vitesse engagée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SFRM1200"/>
              </a:rPr>
              <a:t>afficher</a:t>
            </a:r>
            <a:r>
              <a:rPr lang="es-ES" dirty="0">
                <a:latin typeface="SFRM1200"/>
              </a:rPr>
              <a:t> la </a:t>
            </a:r>
            <a:r>
              <a:rPr lang="es-ES" dirty="0" err="1">
                <a:latin typeface="SFRM1200"/>
              </a:rPr>
              <a:t>tension</a:t>
            </a:r>
            <a:r>
              <a:rPr lang="es-ES" dirty="0">
                <a:latin typeface="SFRM1200"/>
              </a:rPr>
              <a:t> de la </a:t>
            </a:r>
            <a:r>
              <a:rPr lang="es-ES" dirty="0" err="1">
                <a:latin typeface="SFRM1200"/>
              </a:rPr>
              <a:t>batterie</a:t>
            </a:r>
            <a:endParaRPr lang="es-ES" dirty="0">
              <a:latin typeface="SFRM120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SFRM1200"/>
              </a:rPr>
              <a:t>afficher la température d’eau du moteur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SFRM1200"/>
              </a:rPr>
              <a:t>communiquer avec le reste de la voiture via le Bus CAN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="" xmlns:a16="http://schemas.microsoft.com/office/drawing/2014/main" id="{BA98C805-F0CA-4D39-A572-8971C3AC62EF}"/>
              </a:ext>
            </a:extLst>
          </p:cNvPr>
          <p:cNvSpPr/>
          <p:nvPr/>
        </p:nvSpPr>
        <p:spPr>
          <a:xfrm>
            <a:off x="4844127" y="1538224"/>
            <a:ext cx="513807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SFRM1200"/>
              </a:rPr>
              <a:t>Arduino </a:t>
            </a:r>
            <a:r>
              <a:rPr lang="fr-FR" dirty="0" err="1">
                <a:latin typeface="SFRM1200"/>
              </a:rPr>
              <a:t>Uno</a:t>
            </a:r>
            <a:r>
              <a:rPr lang="fr-FR" dirty="0">
                <a:latin typeface="SFRM1200"/>
              </a:rPr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SFRM1200"/>
              </a:rPr>
              <a:t>Coût très réduit (30€)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SFRM1200"/>
              </a:rPr>
              <a:t>Programmable en C++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SFRM1200"/>
              </a:rPr>
              <a:t>Open-source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>
                <a:latin typeface="SFRM1200"/>
              </a:rPr>
              <a:t>Facilement intégrable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>
                <a:latin typeface="SFRM1200"/>
              </a:rPr>
              <a:t>Nombreuse documentation sur internet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2683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3"/>
            </a:pPr>
            <a:r>
              <a:rPr lang="fr-FR" sz="2400" b="1" dirty="0"/>
              <a:t>Le projet </a:t>
            </a:r>
            <a:r>
              <a:rPr lang="fr-FR" sz="2400" b="1" dirty="0" err="1"/>
              <a:t>Optimus</a:t>
            </a:r>
            <a:endParaRPr lang="fr-FR" sz="2400" b="1" dirty="0"/>
          </a:p>
          <a:p>
            <a:pPr algn="ctr"/>
            <a:r>
              <a:rPr lang="fr-FR" sz="2400" b="1" dirty="0"/>
              <a:t>Bus CAN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=""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13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=""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566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3"/>
            </a:pPr>
            <a:r>
              <a:rPr lang="fr-FR" sz="2400" b="1" dirty="0"/>
              <a:t>Le projet </a:t>
            </a:r>
            <a:r>
              <a:rPr lang="fr-FR" sz="2400" b="1" dirty="0" err="1"/>
              <a:t>Optimus</a:t>
            </a:r>
            <a:endParaRPr lang="fr-FR" sz="2400" b="1" dirty="0"/>
          </a:p>
          <a:p>
            <a:pPr algn="ctr"/>
            <a:r>
              <a:rPr lang="fr-FR" sz="2400" b="1" dirty="0"/>
              <a:t>Passage de vitesse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=""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14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=""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227" y="3684586"/>
            <a:ext cx="2670540" cy="200290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008" y="923330"/>
            <a:ext cx="3427489" cy="266139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974336" y="1621816"/>
            <a:ext cx="69860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Shield</a:t>
            </a:r>
            <a:r>
              <a:rPr lang="fr-FR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Gère le changement de commande 12V &lt;-&gt; 5V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Gère les entrées et sorties (Motoréducteur, Palette , CAN, batterie, DTA)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 S’ajoute à la carte </a:t>
            </a:r>
            <a:r>
              <a:rPr lang="fr-FR" dirty="0" err="1" smtClean="0"/>
              <a:t>Arduino</a:t>
            </a:r>
            <a:r>
              <a:rPr lang="fr-FR" dirty="0" smtClean="0"/>
              <a:t> qui gère la partie programme</a:t>
            </a:r>
          </a:p>
          <a:p>
            <a:endParaRPr lang="fr-FR" dirty="0"/>
          </a:p>
          <a:p>
            <a:r>
              <a:rPr lang="fr-FR" dirty="0" smtClean="0"/>
              <a:t>Fonctions assurés: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Commande du motoréducteur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Traitement des erreurs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Infos et ordres aux DTA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 smtClean="0"/>
              <a:t>Problèmes identifiés pour </a:t>
            </a:r>
            <a:r>
              <a:rPr lang="fr-FR" dirty="0" err="1" smtClean="0"/>
              <a:t>Invictus</a:t>
            </a:r>
            <a:r>
              <a:rPr lang="fr-FR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Blocage du motoréducteur nécessitant son reset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9136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Le projet </a:t>
            </a:r>
            <a:r>
              <a:rPr lang="fr-FR" sz="2400" b="1" dirty="0" err="1" smtClean="0"/>
              <a:t>Invictus</a:t>
            </a:r>
            <a:endParaRPr lang="fr-FR" sz="2400" b="1" dirty="0"/>
          </a:p>
          <a:p>
            <a:pPr algn="ctr"/>
            <a:r>
              <a:rPr lang="fr-FR" sz="2400" b="1" dirty="0"/>
              <a:t>Passage de vitesse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=""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15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=""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201168" y="1601254"/>
            <a:ext cx="852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Recherche de nouvelles architectures possibles afin de résoudre les problèmes soulevés: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68" y="1970586"/>
            <a:ext cx="4157316" cy="349017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796" y="2048256"/>
            <a:ext cx="7751749" cy="409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97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3"/>
            </a:pPr>
            <a:r>
              <a:rPr lang="fr-FR" sz="2400" b="1" dirty="0"/>
              <a:t>Le projet </a:t>
            </a:r>
            <a:r>
              <a:rPr lang="fr-FR" sz="2400" b="1" dirty="0" err="1"/>
              <a:t>Optimus</a:t>
            </a:r>
            <a:endParaRPr lang="fr-FR" sz="2400" b="1" dirty="0"/>
          </a:p>
          <a:p>
            <a:pPr algn="ctr"/>
            <a:r>
              <a:rPr lang="fr-FR" sz="2400" b="1" dirty="0"/>
              <a:t>Acquisition de données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=""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16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=""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" y="1452944"/>
            <a:ext cx="5108448" cy="383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23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3"/>
            </a:pPr>
            <a:r>
              <a:rPr lang="fr-FR" sz="2400" b="1" dirty="0"/>
              <a:t>Le projet </a:t>
            </a:r>
            <a:r>
              <a:rPr lang="fr-FR" sz="2400" b="1" dirty="0" err="1"/>
              <a:t>Optimus</a:t>
            </a:r>
            <a:endParaRPr lang="fr-FR" sz="2400" b="1" dirty="0"/>
          </a:p>
          <a:p>
            <a:pPr algn="ctr"/>
            <a:r>
              <a:rPr lang="en-US" sz="2400" b="1" dirty="0"/>
              <a:t>Brake System Plausibility Device - BSPD</a:t>
            </a:r>
            <a:endParaRPr lang="fr-FR" sz="2400" b="1" dirty="0"/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=""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17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=""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96" y="1266057"/>
            <a:ext cx="5621297" cy="375399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7306056" y="1426464"/>
            <a:ext cx="43891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Carte: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Composants CMS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Circuit logique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Fourni par la compétition</a:t>
            </a:r>
          </a:p>
          <a:p>
            <a:endParaRPr lang="fr-FR" dirty="0"/>
          </a:p>
          <a:p>
            <a:r>
              <a:rPr lang="fr-FR" dirty="0" smtClean="0"/>
              <a:t>Fonctions: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Couper le moteur en cas d’appui simultané de la pédale de frein et d’accélération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4169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3"/>
            </a:pPr>
            <a:r>
              <a:rPr lang="fr-FR" sz="2400" b="1" dirty="0"/>
              <a:t>Le projet </a:t>
            </a:r>
            <a:r>
              <a:rPr lang="fr-FR" sz="2400" b="1" dirty="0" err="1"/>
              <a:t>Optimus</a:t>
            </a:r>
            <a:endParaRPr lang="fr-FR" sz="2400" b="1" dirty="0"/>
          </a:p>
          <a:p>
            <a:pPr algn="ctr"/>
            <a:r>
              <a:rPr lang="en-US" sz="2400" b="1" dirty="0" err="1"/>
              <a:t>Bilan</a:t>
            </a:r>
            <a:r>
              <a:rPr lang="en-US" sz="2400" b="1" dirty="0"/>
              <a:t> de </a:t>
            </a:r>
            <a:r>
              <a:rPr lang="en-US" sz="2400" b="1" dirty="0" err="1"/>
              <a:t>connaissance</a:t>
            </a:r>
            <a:endParaRPr lang="fr-FR" sz="2400" b="1" dirty="0"/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=""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18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=""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3122D958-594F-4BD7-8E8C-E008D2E57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21" y="1527342"/>
            <a:ext cx="6091583" cy="501157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53688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4"/>
            </a:pPr>
            <a:r>
              <a:rPr lang="fr-FR" sz="2400" b="1"/>
              <a:t>Le projet Invictus</a:t>
            </a:r>
          </a:p>
          <a:p>
            <a:pPr algn="ctr"/>
            <a:r>
              <a:rPr lang="fr-FR" sz="2400" b="1"/>
              <a:t>Jalonnement du projet</a:t>
            </a:r>
            <a:endParaRPr lang="fr-FR" sz="2400" b="1" dirty="0"/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=""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490FB6-93C5-409F-BF3D-2518382DD0D9}" type="slidenum">
              <a:rPr lang="fr-FR" smtClean="0"/>
              <a:t>19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=""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me 4">
            <a:extLst>
              <a:ext uri="{FF2B5EF4-FFF2-40B4-BE49-F238E27FC236}">
                <a16:creationId xmlns="" xmlns:a16="http://schemas.microsoft.com/office/drawing/2014/main" id="{A38137FC-39B5-46A1-9A69-09DB7FAE9B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7015338"/>
              </p:ext>
            </p:extLst>
          </p:nvPr>
        </p:nvGraphicFramePr>
        <p:xfrm>
          <a:off x="2" y="796862"/>
          <a:ext cx="12191998" cy="2757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6" name="Diagramme 15">
            <a:extLst>
              <a:ext uri="{FF2B5EF4-FFF2-40B4-BE49-F238E27FC236}">
                <a16:creationId xmlns="" xmlns:a16="http://schemas.microsoft.com/office/drawing/2014/main" id="{625627D3-D958-4412-9790-FAA67DED81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165590"/>
              </p:ext>
            </p:extLst>
          </p:nvPr>
        </p:nvGraphicFramePr>
        <p:xfrm>
          <a:off x="-48453" y="2834557"/>
          <a:ext cx="12191998" cy="2757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06935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191440EF-8A96-4CC0-8184-6A6D967ACA40}"/>
              </a:ext>
            </a:extLst>
          </p:cNvPr>
          <p:cNvSpPr txBox="1"/>
          <p:nvPr/>
        </p:nvSpPr>
        <p:spPr>
          <a:xfrm>
            <a:off x="6047545" y="2031325"/>
            <a:ext cx="50755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Sommaire :</a:t>
            </a:r>
          </a:p>
          <a:p>
            <a:pPr marL="514350" indent="-514350">
              <a:buAutoNum type="romanUcPeriod"/>
            </a:pPr>
            <a:r>
              <a:rPr lang="fr-FR" u="sng" dirty="0"/>
              <a:t>Le Formula </a:t>
            </a:r>
            <a:r>
              <a:rPr lang="fr-FR" u="sng" dirty="0" err="1"/>
              <a:t>Student</a:t>
            </a:r>
            <a:endParaRPr lang="fr-FR" u="sng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La philosophie du championnat</a:t>
            </a:r>
          </a:p>
          <a:p>
            <a:pPr marL="971550" lvl="1" indent="-514350">
              <a:buAutoNum type="arabicPeriod"/>
            </a:pPr>
            <a:r>
              <a:rPr lang="fr-FR" dirty="0"/>
              <a:t>Les épreuves statiques</a:t>
            </a:r>
          </a:p>
          <a:p>
            <a:pPr marL="971550" lvl="1" indent="-514350">
              <a:buAutoNum type="arabicPeriod"/>
            </a:pPr>
            <a:r>
              <a:rPr lang="fr-FR" dirty="0"/>
              <a:t>Les épreuves dynamiques</a:t>
            </a:r>
          </a:p>
          <a:p>
            <a:pPr marL="514350" indent="-514350">
              <a:buFontTx/>
              <a:buAutoNum type="romanUcPeriod"/>
            </a:pPr>
            <a:r>
              <a:rPr lang="fr-FR" u="sng" dirty="0"/>
              <a:t>L’Écurie Piston Sport Auto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Présentation</a:t>
            </a:r>
          </a:p>
          <a:p>
            <a:pPr marL="971550" lvl="1" indent="-514350">
              <a:buFontTx/>
              <a:buAutoNum type="arabicPeriod"/>
            </a:pPr>
            <a:r>
              <a:rPr lang="fr-FR" dirty="0"/>
              <a:t>La gestion d’un projet EPSA</a:t>
            </a:r>
          </a:p>
          <a:p>
            <a:pPr marL="971550" lvl="1" indent="-514350">
              <a:buFontTx/>
              <a:buAutoNum type="arabicPeriod"/>
            </a:pPr>
            <a:r>
              <a:rPr lang="fr-FR" dirty="0"/>
              <a:t>L’organisation de l’équipe</a:t>
            </a:r>
          </a:p>
          <a:p>
            <a:pPr marL="514350" indent="-514350">
              <a:buFontTx/>
              <a:buAutoNum type="romanUcPeriod"/>
            </a:pPr>
            <a:r>
              <a:rPr lang="fr-FR" u="sng" dirty="0"/>
              <a:t>Le projet </a:t>
            </a:r>
            <a:r>
              <a:rPr lang="fr-FR" u="sng" dirty="0" err="1"/>
              <a:t>Optimus</a:t>
            </a:r>
            <a:endParaRPr lang="fr-FR" u="sng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Une formation intergénérationnelle</a:t>
            </a:r>
          </a:p>
          <a:p>
            <a:pPr marL="971550" lvl="1" indent="-514350">
              <a:buFontTx/>
              <a:buAutoNum type="arabicPeriod"/>
            </a:pPr>
            <a:r>
              <a:rPr lang="fr-FR" dirty="0"/>
              <a:t>Les secteurs d’activité du département</a:t>
            </a:r>
          </a:p>
          <a:p>
            <a:pPr marL="514350" indent="-514350">
              <a:buFontTx/>
              <a:buAutoNum type="romanUcPeriod"/>
            </a:pPr>
            <a:r>
              <a:rPr lang="fr-FR" u="sng" dirty="0"/>
              <a:t>Le projet Invictus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Jalonnement du projet</a:t>
            </a:r>
          </a:p>
          <a:p>
            <a:pPr marL="971550" lvl="1" indent="-514350">
              <a:buFontTx/>
              <a:buAutoNum type="arabicPeriod"/>
            </a:pPr>
            <a:r>
              <a:rPr lang="fr-FR" dirty="0"/>
              <a:t>Bilan d’avancement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B706D5CA-AE61-48BA-8D33-7F02F4D6D110}"/>
              </a:ext>
            </a:extLst>
          </p:cNvPr>
          <p:cNvSpPr txBox="1"/>
          <p:nvPr/>
        </p:nvSpPr>
        <p:spPr>
          <a:xfrm>
            <a:off x="1" y="461665"/>
            <a:ext cx="1219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Écurie Piston Sport Auto – EPSA</a:t>
            </a:r>
          </a:p>
          <a:p>
            <a:pPr algn="ctr"/>
            <a:r>
              <a:rPr lang="fr-FR" sz="2400" b="1" dirty="0"/>
              <a:t>Conception et réalisation de l’électronique embarquée et du </a:t>
            </a:r>
          </a:p>
          <a:p>
            <a:pPr algn="ctr"/>
            <a:r>
              <a:rPr lang="fr-FR" sz="2400" b="1" dirty="0"/>
              <a:t>cockpit d’un véhicule de compétition du Formula </a:t>
            </a:r>
            <a:r>
              <a:rPr lang="fr-FR" sz="2400" b="1" dirty="0" err="1"/>
              <a:t>Student</a:t>
            </a:r>
            <a:endParaRPr lang="fr-FR" sz="2400" b="1" dirty="0"/>
          </a:p>
          <a:p>
            <a:pPr algn="ctr"/>
            <a:r>
              <a:rPr lang="fr-FR" sz="2400" b="1" dirty="0"/>
              <a:t>Département SEISM – Système Électronique Instrumenté Sécurisé et Monitoré</a:t>
            </a:r>
            <a:endParaRPr lang="fr-FR" sz="2000" b="1" dirty="0"/>
          </a:p>
        </p:txBody>
      </p:sp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11A2423A-5491-4C10-85EB-AF2D74FE6636}"/>
              </a:ext>
            </a:extLst>
          </p:cNvPr>
          <p:cNvSpPr txBox="1"/>
          <p:nvPr/>
        </p:nvSpPr>
        <p:spPr>
          <a:xfrm>
            <a:off x="10952922" y="6488668"/>
            <a:ext cx="123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Version 2.4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F89B1570-3925-414C-ABD4-3184A1506552}"/>
              </a:ext>
            </a:extLst>
          </p:cNvPr>
          <p:cNvSpPr txBox="1"/>
          <p:nvPr/>
        </p:nvSpPr>
        <p:spPr>
          <a:xfrm>
            <a:off x="1020416" y="2031325"/>
            <a:ext cx="50755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Directeur de PE :</a:t>
            </a:r>
          </a:p>
          <a:p>
            <a:r>
              <a:rPr lang="fr-FR" dirty="0"/>
              <a:t>Arthur RODRIGUEZ			ARZ</a:t>
            </a:r>
          </a:p>
          <a:p>
            <a:r>
              <a:rPr lang="fr-FR" b="1" dirty="0"/>
              <a:t>Membres :</a:t>
            </a:r>
          </a:p>
          <a:p>
            <a:r>
              <a:rPr lang="fr-FR" dirty="0"/>
              <a:t>Corentin LEPAIS			CLS</a:t>
            </a:r>
          </a:p>
          <a:p>
            <a:r>
              <a:rPr lang="fr-FR" dirty="0"/>
              <a:t>Romain MARTIN			RMN</a:t>
            </a:r>
          </a:p>
          <a:p>
            <a:r>
              <a:rPr lang="fr-FR" dirty="0"/>
              <a:t>Bruno MOREIRA NABINGER		BMN</a:t>
            </a:r>
          </a:p>
          <a:p>
            <a:r>
              <a:rPr lang="fr-FR" dirty="0"/>
              <a:t>Martin GOMEZ PINTADO		MGZ</a:t>
            </a:r>
          </a:p>
        </p:txBody>
      </p:sp>
      <p:pic>
        <p:nvPicPr>
          <p:cNvPr id="10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="" xmlns:a16="http://schemas.microsoft.com/office/drawing/2014/main" id="{1E3648CC-A220-4980-8EB4-9DBCC797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94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4"/>
            </a:pPr>
            <a:r>
              <a:rPr lang="fr-FR" sz="2400" b="1" dirty="0"/>
              <a:t>Le projet Invictus</a:t>
            </a:r>
          </a:p>
          <a:p>
            <a:pPr algn="ctr"/>
            <a:r>
              <a:rPr lang="fr-FR" sz="2400" b="1" dirty="0"/>
              <a:t>Bilan d’avancement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=""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20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=""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906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=""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21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=""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000" y="2841575"/>
            <a:ext cx="5400000" cy="1174850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2C8E76D1-3A8D-4D71-9701-519B1133BAF2}"/>
              </a:ext>
            </a:extLst>
          </p:cNvPr>
          <p:cNvSpPr txBox="1"/>
          <p:nvPr/>
        </p:nvSpPr>
        <p:spPr>
          <a:xfrm>
            <a:off x="1" y="461665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Conception et réalisation de l’électronique embarquée et du </a:t>
            </a:r>
          </a:p>
          <a:p>
            <a:pPr algn="ctr"/>
            <a:r>
              <a:rPr lang="fr-FR" sz="2400" b="1" dirty="0"/>
              <a:t>cockpit d’un véhicule de compétition du Formula </a:t>
            </a:r>
            <a:r>
              <a:rPr lang="fr-FR" sz="2400" b="1" dirty="0" err="1"/>
              <a:t>Student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06405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/>
            </a:pPr>
            <a:r>
              <a:rPr lang="fr-FR" sz="2400" b="1" dirty="0"/>
              <a:t>Le Formula </a:t>
            </a:r>
            <a:r>
              <a:rPr lang="fr-FR" sz="2400" b="1" dirty="0" err="1"/>
              <a:t>Student</a:t>
            </a:r>
            <a:endParaRPr lang="fr-FR" sz="2400" b="1" dirty="0"/>
          </a:p>
          <a:p>
            <a:pPr algn="ctr"/>
            <a:r>
              <a:rPr lang="fr-FR" sz="2400" b="1" dirty="0"/>
              <a:t>La philosophie du championnat </a:t>
            </a:r>
            <a:endParaRPr lang="fr-FR" sz="2000" b="1" dirty="0"/>
          </a:p>
        </p:txBody>
      </p:sp>
      <p:pic>
        <p:nvPicPr>
          <p:cNvPr id="14" name="Image 13" descr="Une image contenant ciel, terrain, extérieur, route&#10;&#10;Description générée automatiquement">
            <a:extLst>
              <a:ext uri="{FF2B5EF4-FFF2-40B4-BE49-F238E27FC236}">
                <a16:creationId xmlns="" xmlns:a16="http://schemas.microsoft.com/office/drawing/2014/main" id="{5C9450E1-E5EA-4C8B-9E25-E01F9F1B78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7" t="31774" r="13994" b="8965"/>
          <a:stretch/>
        </p:blipFill>
        <p:spPr>
          <a:xfrm>
            <a:off x="4724830" y="2434850"/>
            <a:ext cx="7139180" cy="3811933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=""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3</a:t>
            </a:fld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E6506BA-AFF1-4381-8E0F-666C8AB1291C}"/>
              </a:ext>
            </a:extLst>
          </p:cNvPr>
          <p:cNvSpPr/>
          <p:nvPr/>
        </p:nvSpPr>
        <p:spPr>
          <a:xfrm>
            <a:off x="327990" y="2434850"/>
            <a:ext cx="40982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“It’s not about getting faster ; it’s about getting smarter” </a:t>
            </a:r>
          </a:p>
          <a:p>
            <a:r>
              <a:rPr lang="en-US" dirty="0">
                <a:cs typeface="Arial" panose="020B0604020202020204" pitchFamily="34" charset="0"/>
              </a:rPr>
              <a:t>Formula Student Germany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“Courses taught me theory, competitions made me an engineer” </a:t>
            </a:r>
          </a:p>
          <a:p>
            <a:r>
              <a:rPr lang="en-US" dirty="0">
                <a:cs typeface="Arial" panose="020B0604020202020204" pitchFamily="34" charset="0"/>
              </a:rPr>
              <a:t>Phillip Tischler [HAHN,</a:t>
            </a:r>
            <a:r>
              <a:rPr lang="fr-FR" dirty="0">
                <a:cs typeface="Arial" panose="020B0604020202020204" pitchFamily="34" charset="0"/>
              </a:rPr>
              <a:t>2018]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32FE957-D054-47D9-9285-1C3335E069D4}"/>
              </a:ext>
            </a:extLst>
          </p:cNvPr>
          <p:cNvSpPr/>
          <p:nvPr/>
        </p:nvSpPr>
        <p:spPr>
          <a:xfrm>
            <a:off x="4724830" y="6352143"/>
            <a:ext cx="336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FRM1200"/>
              </a:rPr>
              <a:t>[Formula Student Germany, </a:t>
            </a:r>
            <a:r>
              <a:rPr lang="fr-FR" dirty="0">
                <a:latin typeface="SFRM1200"/>
              </a:rPr>
              <a:t>2013]</a:t>
            </a:r>
            <a:endParaRPr lang="fr-FR" dirty="0"/>
          </a:p>
        </p:txBody>
      </p:sp>
      <p:pic>
        <p:nvPicPr>
          <p:cNvPr id="12" name="Image 11" descr="Une image contenant texte, signe, journal&#10;&#10;Description générée automatiquement">
            <a:extLst>
              <a:ext uri="{FF2B5EF4-FFF2-40B4-BE49-F238E27FC236}">
                <a16:creationId xmlns="" xmlns:a16="http://schemas.microsoft.com/office/drawing/2014/main" id="{5E4420E1-29B6-457F-94BF-ED34C6F974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543" y="99863"/>
            <a:ext cx="2360563" cy="1695807"/>
          </a:xfrm>
          <a:prstGeom prst="rect">
            <a:avLst/>
          </a:prstGeom>
          <a:effectLst>
            <a:outerShdw blurRad="25400" dist="38100" dir="5400000" algn="tl" rotWithShape="0">
              <a:prstClr val="black">
                <a:alpha val="25000"/>
              </a:prstClr>
            </a:outerShdw>
          </a:effectLst>
        </p:spPr>
      </p:pic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="" xmlns:a16="http://schemas.microsoft.com/office/drawing/2014/main" id="{1A62ACCB-1752-48FA-8254-6082E1EF8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25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/>
            </a:pPr>
            <a:r>
              <a:rPr lang="fr-FR" sz="2400" b="1" dirty="0"/>
              <a:t>Le Formula </a:t>
            </a:r>
            <a:r>
              <a:rPr lang="fr-FR" sz="2400" b="1" dirty="0" err="1"/>
              <a:t>Student</a:t>
            </a:r>
            <a:endParaRPr lang="fr-FR" sz="2400" b="1" dirty="0"/>
          </a:p>
          <a:p>
            <a:pPr algn="ctr"/>
            <a:r>
              <a:rPr lang="fr-FR" sz="2400" b="1" dirty="0"/>
              <a:t>Les épreuves statiques</a:t>
            </a:r>
            <a:endParaRPr lang="fr-FR" sz="2000" b="1" dirty="0"/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=""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4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D0F395D-3E5D-4CC0-BC03-9E90D2D66BBE}"/>
              </a:ext>
            </a:extLst>
          </p:cNvPr>
          <p:cNvSpPr/>
          <p:nvPr/>
        </p:nvSpPr>
        <p:spPr>
          <a:xfrm>
            <a:off x="328613" y="1268853"/>
            <a:ext cx="49848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</a:rPr>
              <a:t>Design Event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, 150 points</a:t>
            </a: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Justification des choix d’ingénierie du véhicule</a:t>
            </a:r>
          </a:p>
          <a:p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Cost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</a:rPr>
              <a:t> and </a:t>
            </a:r>
            <a:r>
              <a:rPr lang="fr-FR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Manufacturing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</a:rPr>
              <a:t> Event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, 100 points</a:t>
            </a: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Prise en compte du coup du véhicule en ce qui </a:t>
            </a: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concerne les décisions techniques</a:t>
            </a:r>
          </a:p>
          <a:p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Presentation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</a:rPr>
              <a:t> Event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, 75 points</a:t>
            </a: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Présentation d’un Business plan conçu autour du </a:t>
            </a: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prototype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BEEA98E-7FCE-4B56-8D6E-A94625E42495}"/>
              </a:ext>
            </a:extLst>
          </p:cNvPr>
          <p:cNvSpPr/>
          <p:nvPr/>
        </p:nvSpPr>
        <p:spPr>
          <a:xfrm>
            <a:off x="6047545" y="126605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Scrutering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Vérification du respect du règlement</a:t>
            </a:r>
          </a:p>
          <a:p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Braking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</a:rPr>
              <a:t> test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Vérification des capacité de freinage du véhicule</a:t>
            </a:r>
          </a:p>
          <a:p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</a:rPr>
              <a:t>Tilt test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Test de non retournement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E7D7C383-9C24-4969-B3DC-5AA24F7CC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012" y="3998689"/>
            <a:ext cx="3762375" cy="22383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558EA555-8E0E-4ADF-BC43-262E22C90C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23" r="3312"/>
          <a:stretch/>
        </p:blipFill>
        <p:spPr>
          <a:xfrm>
            <a:off x="4214809" y="3998689"/>
            <a:ext cx="3762377" cy="223837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9DDB5A2-52F9-40FF-97E0-E7D86FCCF44F}"/>
              </a:ext>
            </a:extLst>
          </p:cNvPr>
          <p:cNvSpPr/>
          <p:nvPr/>
        </p:nvSpPr>
        <p:spPr>
          <a:xfrm>
            <a:off x="4214809" y="6352143"/>
            <a:ext cx="2316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FRM1200"/>
              </a:rPr>
              <a:t>[EPSA - </a:t>
            </a:r>
            <a:r>
              <a:rPr lang="en-US" dirty="0" err="1">
                <a:latin typeface="SFRM1200"/>
              </a:rPr>
              <a:t>Olympix</a:t>
            </a:r>
            <a:r>
              <a:rPr lang="en-US" dirty="0">
                <a:latin typeface="SFRM1200"/>
              </a:rPr>
              <a:t>, </a:t>
            </a:r>
            <a:r>
              <a:rPr lang="fr-FR" dirty="0">
                <a:latin typeface="SFRM1200"/>
              </a:rPr>
              <a:t>2017]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5D2EC7B7-6512-456C-BF6F-0FA8A89C9F2B}"/>
              </a:ext>
            </a:extLst>
          </p:cNvPr>
          <p:cNvSpPr/>
          <p:nvPr/>
        </p:nvSpPr>
        <p:spPr>
          <a:xfrm>
            <a:off x="8101012" y="6352143"/>
            <a:ext cx="2329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FRM1200"/>
              </a:rPr>
              <a:t>[EPSA - </a:t>
            </a:r>
            <a:r>
              <a:rPr lang="en-US" dirty="0" err="1">
                <a:latin typeface="SFRM1200"/>
              </a:rPr>
              <a:t>Vulcanix</a:t>
            </a:r>
            <a:r>
              <a:rPr lang="en-US" dirty="0">
                <a:latin typeface="SFRM1200"/>
              </a:rPr>
              <a:t>, </a:t>
            </a:r>
            <a:r>
              <a:rPr lang="fr-FR" dirty="0">
                <a:latin typeface="SFRM1200"/>
              </a:rPr>
              <a:t>2019]</a:t>
            </a:r>
            <a:endParaRPr lang="fr-FR" dirty="0"/>
          </a:p>
        </p:txBody>
      </p:sp>
      <p:pic>
        <p:nvPicPr>
          <p:cNvPr id="21" name="Image 20" descr="Une image contenant texte, signe, journal&#10;&#10;Description générée automatiquement">
            <a:extLst>
              <a:ext uri="{FF2B5EF4-FFF2-40B4-BE49-F238E27FC236}">
                <a16:creationId xmlns="" xmlns:a16="http://schemas.microsoft.com/office/drawing/2014/main" id="{439C2479-DA0B-4F92-A412-5653B408AA5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543" y="99863"/>
            <a:ext cx="2360563" cy="1695807"/>
          </a:xfrm>
          <a:prstGeom prst="rect">
            <a:avLst/>
          </a:prstGeom>
          <a:effectLst>
            <a:outerShdw blurRad="25400" dist="38100" dir="5400000" algn="tl" rotWithShape="0">
              <a:prstClr val="black">
                <a:alpha val="25000"/>
              </a:prstClr>
            </a:outerShdw>
          </a:effectLst>
        </p:spPr>
      </p:pic>
      <p:pic>
        <p:nvPicPr>
          <p:cNvPr id="22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="" xmlns:a16="http://schemas.microsoft.com/office/drawing/2014/main" id="{AC5014A4-6433-41BF-B958-8FCB0AFAC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48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/>
            </a:pPr>
            <a:r>
              <a:rPr lang="fr-FR" sz="2400" b="1" dirty="0"/>
              <a:t>Le Formula </a:t>
            </a:r>
            <a:r>
              <a:rPr lang="fr-FR" sz="2400" b="1" dirty="0" err="1"/>
              <a:t>Student</a:t>
            </a:r>
            <a:endParaRPr lang="fr-FR" sz="2400" b="1" dirty="0"/>
          </a:p>
          <a:p>
            <a:pPr algn="ctr"/>
            <a:r>
              <a:rPr lang="fr-FR" sz="2400" b="1" dirty="0"/>
              <a:t>Les épreuves dynamiques</a:t>
            </a:r>
            <a:endParaRPr lang="fr-FR" sz="2000" b="1" dirty="0"/>
          </a:p>
        </p:txBody>
      </p:sp>
      <p:pic>
        <p:nvPicPr>
          <p:cNvPr id="10" name="Image 9" descr="Une image contenant texte, signe, journal&#10;&#10;Description générée automatiquement">
            <a:extLst>
              <a:ext uri="{FF2B5EF4-FFF2-40B4-BE49-F238E27FC236}">
                <a16:creationId xmlns="" xmlns:a16="http://schemas.microsoft.com/office/drawing/2014/main" id="{C3E24DCF-232A-4D87-B073-EC3FA9FB7D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543" y="99863"/>
            <a:ext cx="2360563" cy="1695807"/>
          </a:xfrm>
          <a:prstGeom prst="rect">
            <a:avLst/>
          </a:prstGeom>
          <a:effectLst>
            <a:outerShdw blurRad="25400" dist="38100" dir="5400000" algn="tl" rotWithShape="0">
              <a:prstClr val="black">
                <a:alpha val="25000"/>
              </a:prstClr>
            </a:outerShdw>
          </a:effectLst>
        </p:spPr>
      </p:pic>
      <p:sp>
        <p:nvSpPr>
          <p:cNvPr id="15" name="Espace réservé du numéro de diapositive 14">
            <a:extLst>
              <a:ext uri="{FF2B5EF4-FFF2-40B4-BE49-F238E27FC236}">
                <a16:creationId xmlns=""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5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D0F395D-3E5D-4CC0-BC03-9E90D2D66BBE}"/>
              </a:ext>
            </a:extLst>
          </p:cNvPr>
          <p:cNvSpPr/>
          <p:nvPr/>
        </p:nvSpPr>
        <p:spPr>
          <a:xfrm>
            <a:off x="327990" y="1258526"/>
            <a:ext cx="47289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/>
              <a:t>Acceleration</a:t>
            </a:r>
            <a:r>
              <a:rPr lang="fr-FR" b="1" dirty="0"/>
              <a:t> Event</a:t>
            </a:r>
            <a:r>
              <a:rPr lang="fr-FR" dirty="0"/>
              <a:t>, 75 points</a:t>
            </a:r>
          </a:p>
          <a:p>
            <a:r>
              <a:rPr lang="fr-FR" dirty="0"/>
              <a:t>Accélération du véhicule sur 75m</a:t>
            </a:r>
          </a:p>
          <a:p>
            <a:endParaRPr lang="fr-FR" dirty="0"/>
          </a:p>
          <a:p>
            <a:r>
              <a:rPr lang="fr-FR" b="1" dirty="0" err="1"/>
              <a:t>Skidpad</a:t>
            </a:r>
            <a:r>
              <a:rPr lang="fr-FR" b="1" dirty="0"/>
              <a:t> Event</a:t>
            </a:r>
            <a:r>
              <a:rPr lang="fr-FR" dirty="0"/>
              <a:t>, 75 points</a:t>
            </a:r>
          </a:p>
          <a:p>
            <a:r>
              <a:rPr lang="fr-FR" dirty="0"/>
              <a:t>Evaluation de la manœuvrabilité du véhicule sur un circuit en 8</a:t>
            </a:r>
          </a:p>
          <a:p>
            <a:endParaRPr lang="fr-FR" dirty="0"/>
          </a:p>
          <a:p>
            <a:r>
              <a:rPr lang="fr-FR" b="1" dirty="0" err="1"/>
              <a:t>Autocross</a:t>
            </a:r>
            <a:r>
              <a:rPr lang="fr-FR" b="1" dirty="0"/>
              <a:t> Event</a:t>
            </a:r>
            <a:r>
              <a:rPr lang="fr-FR" dirty="0"/>
              <a:t>, 100 points</a:t>
            </a:r>
          </a:p>
          <a:p>
            <a:r>
              <a:rPr lang="fr-FR" dirty="0"/>
              <a:t>Evaluation de la manœuvrabilité du véhicule sur un circuit de 1km environ</a:t>
            </a:r>
          </a:p>
          <a:p>
            <a:endParaRPr lang="fr-FR" dirty="0"/>
          </a:p>
          <a:p>
            <a:r>
              <a:rPr lang="fr-FR" b="1" dirty="0"/>
              <a:t>Endurance and </a:t>
            </a:r>
            <a:r>
              <a:rPr lang="fr-FR" b="1" dirty="0" err="1"/>
              <a:t>Effiency</a:t>
            </a:r>
            <a:r>
              <a:rPr lang="fr-FR" b="1" dirty="0"/>
              <a:t> Event</a:t>
            </a:r>
            <a:r>
              <a:rPr lang="fr-FR" dirty="0"/>
              <a:t>, 325 et 100 points</a:t>
            </a:r>
          </a:p>
          <a:p>
            <a:r>
              <a:rPr lang="fr-FR" dirty="0"/>
              <a:t>Evaluation de la fiabilité et de la consommation du véhicule sur une séance de 22km</a:t>
            </a:r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=""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 descr="Une image contenant cintre, objet, lampe&#10;&#10;Description générée automatiquement">
            <a:extLst>
              <a:ext uri="{FF2B5EF4-FFF2-40B4-BE49-F238E27FC236}">
                <a16:creationId xmlns="" xmlns:a16="http://schemas.microsoft.com/office/drawing/2014/main" id="{8ED443B8-0545-4EBC-9705-5E9F3065112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820" y="4374375"/>
            <a:ext cx="3583190" cy="210432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="" xmlns:a16="http://schemas.microsoft.com/office/drawing/2014/main" id="{A0FB46A7-986C-4893-A6EA-2233E23AE2E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7" t="28484" r="15531" b="8182"/>
          <a:stretch/>
        </p:blipFill>
        <p:spPr>
          <a:xfrm>
            <a:off x="5384899" y="1487665"/>
            <a:ext cx="3583190" cy="266510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E7358B23-C194-4E1E-B254-6F913CF5D2F4}"/>
              </a:ext>
            </a:extLst>
          </p:cNvPr>
          <p:cNvSpPr/>
          <p:nvPr/>
        </p:nvSpPr>
        <p:spPr>
          <a:xfrm>
            <a:off x="9296079" y="2635550"/>
            <a:ext cx="2263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FRM1200"/>
              </a:rPr>
              <a:t>[FSAE - </a:t>
            </a:r>
            <a:r>
              <a:rPr lang="en-US" dirty="0" err="1">
                <a:latin typeface="SFRM1200"/>
              </a:rPr>
              <a:t>SkidPad</a:t>
            </a:r>
            <a:r>
              <a:rPr lang="en-US" dirty="0">
                <a:latin typeface="SFRM1200"/>
              </a:rPr>
              <a:t>, </a:t>
            </a:r>
            <a:r>
              <a:rPr lang="fr-FR" dirty="0">
                <a:latin typeface="SFRM1200"/>
              </a:rPr>
              <a:t>2012]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1B4C8D5B-666A-40E5-9380-DFB55C9FB13E}"/>
              </a:ext>
            </a:extLst>
          </p:cNvPr>
          <p:cNvSpPr/>
          <p:nvPr/>
        </p:nvSpPr>
        <p:spPr>
          <a:xfrm>
            <a:off x="6187618" y="4905678"/>
            <a:ext cx="20932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FRM1200"/>
              </a:rPr>
              <a:t>[</a:t>
            </a:r>
            <a:r>
              <a:rPr lang="en-US" dirty="0" err="1">
                <a:latin typeface="SFRM1200"/>
              </a:rPr>
              <a:t>OptimumLap</a:t>
            </a:r>
            <a:r>
              <a:rPr lang="en-US" dirty="0">
                <a:latin typeface="SFRM1200"/>
              </a:rPr>
              <a:t> – </a:t>
            </a:r>
          </a:p>
          <a:p>
            <a:r>
              <a:rPr lang="en-US" dirty="0">
                <a:latin typeface="SFRM1200"/>
              </a:rPr>
              <a:t>Autocross Germany</a:t>
            </a:r>
            <a:r>
              <a:rPr lang="fr-FR" dirty="0">
                <a:latin typeface="SFRM1200"/>
              </a:rPr>
              <a:t>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071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2"/>
            </a:pPr>
            <a:r>
              <a:rPr lang="fr-FR" sz="2400" b="1" dirty="0"/>
              <a:t>Écurie Piston Sport Auto – EPSA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=""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6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=""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773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2"/>
            </a:pPr>
            <a:r>
              <a:rPr lang="fr-FR" sz="2400" b="1" dirty="0"/>
              <a:t>Écurie Piston Sport Auto – EPSA</a:t>
            </a:r>
          </a:p>
          <a:p>
            <a:pPr algn="ctr"/>
            <a:r>
              <a:rPr lang="fr-FR" sz="2400" b="1" dirty="0"/>
              <a:t>La gestion d’un projet EPSA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=""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7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=""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B2BE5AC9-D1B9-4699-B03F-980B2F5C3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709905"/>
            <a:ext cx="6091583" cy="501157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C70DBC1C-A97C-4AC3-B75F-5664210A9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55" y="1231922"/>
            <a:ext cx="5294910" cy="3395391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75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58BAC74-F16C-4066-876E-3129FB234732}"/>
              </a:ext>
            </a:extLst>
          </p:cNvPr>
          <p:cNvSpPr/>
          <p:nvPr/>
        </p:nvSpPr>
        <p:spPr>
          <a:xfrm>
            <a:off x="1986757" y="4724295"/>
            <a:ext cx="137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FRM1200"/>
              </a:rPr>
              <a:t>[EPSA, </a:t>
            </a:r>
            <a:r>
              <a:rPr lang="fr-FR" dirty="0">
                <a:latin typeface="SFRM1200"/>
              </a:rPr>
              <a:t>2017]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2388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2"/>
            </a:pPr>
            <a:r>
              <a:rPr lang="fr-FR" sz="2400" b="1" dirty="0"/>
              <a:t>Écurie Piston Sport Auto – EPSA</a:t>
            </a:r>
          </a:p>
          <a:p>
            <a:pPr algn="ctr"/>
            <a:r>
              <a:rPr lang="fr-FR" sz="2400" b="1" dirty="0"/>
              <a:t>L’organisation de l’équipe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=""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8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=""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e 5">
            <a:extLst>
              <a:ext uri="{FF2B5EF4-FFF2-40B4-BE49-F238E27FC236}">
                <a16:creationId xmlns="" xmlns:a16="http://schemas.microsoft.com/office/drawing/2014/main" id="{6C0521AA-AF37-45FC-A401-0780C53C04DD}"/>
              </a:ext>
            </a:extLst>
          </p:cNvPr>
          <p:cNvGrpSpPr/>
          <p:nvPr/>
        </p:nvGrpSpPr>
        <p:grpSpPr>
          <a:xfrm>
            <a:off x="-904" y="1556175"/>
            <a:ext cx="12192929" cy="5305230"/>
            <a:chOff x="-904" y="1556175"/>
            <a:chExt cx="12192929" cy="5305230"/>
          </a:xfrm>
        </p:grpSpPr>
        <p:graphicFrame>
          <p:nvGraphicFramePr>
            <p:cNvPr id="7" name="Google Shape;123;p17">
              <a:extLst>
                <a:ext uri="{FF2B5EF4-FFF2-40B4-BE49-F238E27FC236}">
                  <a16:creationId xmlns="" xmlns:a16="http://schemas.microsoft.com/office/drawing/2014/main" id="{7542A512-D668-493C-9C95-166ED75BDFD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75095025"/>
                </p:ext>
              </p:extLst>
            </p:nvPr>
          </p:nvGraphicFramePr>
          <p:xfrm>
            <a:off x="-904" y="1561179"/>
            <a:ext cx="4671750" cy="1559580"/>
          </p:xfrm>
          <a:graphic>
            <a:graphicData uri="http://schemas.openxmlformats.org/drawingml/2006/table">
              <a:tbl>
                <a:tblPr firstRow="1" bandRow="1">
                  <a:tableStyleId>{F2DE63D5-997A-4646-A377-4702673A728D}</a:tableStyleId>
                </a:tblPr>
                <a:tblGrid>
                  <a:gridCol w="2335875">
                    <a:extLst>
                      <a:ext uri="{9D8B030D-6E8A-4147-A177-3AD203B41FA5}">
                        <a16:colId xmlns="" xmlns:a16="http://schemas.microsoft.com/office/drawing/2014/main" val="20000"/>
                      </a:ext>
                    </a:extLst>
                  </a:gridCol>
                  <a:gridCol w="2335875">
                    <a:extLst>
                      <a:ext uri="{9D8B030D-6E8A-4147-A177-3AD203B41FA5}">
                        <a16:colId xmlns="" xmlns:a16="http://schemas.microsoft.com/office/drawing/2014/main" val="20001"/>
                      </a:ext>
                    </a:extLst>
                  </a:gridCol>
                </a:tblGrid>
                <a:tr h="370850">
                  <a:tc gridSpan="2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>
                            <a:solidFill>
                              <a:schemeClr val="tx1"/>
                            </a:solidFill>
                          </a:rPr>
                          <a:t>Direction Opérationnelle</a:t>
                        </a:r>
                        <a:endParaRPr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="" xmlns:a16="http://schemas.microsoft.com/office/drawing/2014/main" val="10000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Directeur Projet</a:t>
                        </a:r>
                        <a:endParaRPr dirty="0"/>
                      </a:p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fr-FR" sz="1800" dirty="0"/>
                          <a:t>Directeur Technique</a:t>
                        </a: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Directeur Financier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Directeur Performance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Arthur RODRIGUEZ</a:t>
                        </a:r>
                        <a:endParaRPr dirty="0"/>
                      </a:p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fr-FR" sz="1800" dirty="0"/>
                          <a:t>Thibaud LASSUS</a:t>
                        </a: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Romain MARTIN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Martin KAWCZYNSKI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8" name="Google Shape;124;p17">
              <a:extLst>
                <a:ext uri="{FF2B5EF4-FFF2-40B4-BE49-F238E27FC236}">
                  <a16:creationId xmlns="" xmlns:a16="http://schemas.microsoft.com/office/drawing/2014/main" id="{4AFBC506-4D79-4522-A670-8606AF81F4A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42779653"/>
                </p:ext>
              </p:extLst>
            </p:nvPr>
          </p:nvGraphicFramePr>
          <p:xfrm>
            <a:off x="4944439" y="1556175"/>
            <a:ext cx="4398140" cy="1559580"/>
          </p:xfrm>
          <a:graphic>
            <a:graphicData uri="http://schemas.openxmlformats.org/drawingml/2006/table">
              <a:tbl>
                <a:tblPr firstRow="1" bandRow="1">
                  <a:tableStyleId>{F2DE63D5-997A-4646-A377-4702673A728D}</a:tableStyleId>
                </a:tblPr>
                <a:tblGrid>
                  <a:gridCol w="2198483">
                    <a:extLst>
                      <a:ext uri="{9D8B030D-6E8A-4147-A177-3AD203B41FA5}">
                        <a16:colId xmlns="" xmlns:a16="http://schemas.microsoft.com/office/drawing/2014/main" val="20000"/>
                      </a:ext>
                    </a:extLst>
                  </a:gridCol>
                  <a:gridCol w="2199657">
                    <a:extLst>
                      <a:ext uri="{9D8B030D-6E8A-4147-A177-3AD203B41FA5}">
                        <a16:colId xmlns="" xmlns:a16="http://schemas.microsoft.com/office/drawing/2014/main" val="20001"/>
                      </a:ext>
                    </a:extLst>
                  </a:gridCol>
                </a:tblGrid>
                <a:tr h="370850">
                  <a:tc gridSpan="2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>
                            <a:solidFill>
                              <a:schemeClr val="tx1"/>
                            </a:solidFill>
                          </a:rPr>
                          <a:t>Direction Associative</a:t>
                        </a:r>
                        <a:endParaRPr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="" xmlns:a16="http://schemas.microsoft.com/office/drawing/2014/main" val="10000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Président</a:t>
                        </a: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Vice Président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Trésorier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Secrétaire Général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Mathieu JACQUET</a:t>
                        </a: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Aurélien BIENNER</a:t>
                        </a:r>
                        <a:endParaRPr sz="1800" dirty="0"/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fr-FR" sz="1800" dirty="0"/>
                          <a:t>Romain MARTIN</a:t>
                        </a:r>
                        <a:endParaRPr dirty="0"/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fr-FR" sz="1800" dirty="0"/>
                          <a:t>Aimery SAULIERE</a:t>
                        </a: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10" name="Google Shape;125;p17">
              <a:extLst>
                <a:ext uri="{FF2B5EF4-FFF2-40B4-BE49-F238E27FC236}">
                  <a16:creationId xmlns="" xmlns:a16="http://schemas.microsoft.com/office/drawing/2014/main" id="{5196B8B5-6782-4425-9FC3-9FF742F3CFB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16817857"/>
                </p:ext>
              </p:extLst>
            </p:nvPr>
          </p:nvGraphicFramePr>
          <p:xfrm>
            <a:off x="9616183" y="1556175"/>
            <a:ext cx="2575842" cy="1554500"/>
          </p:xfrm>
          <a:graphic>
            <a:graphicData uri="http://schemas.openxmlformats.org/drawingml/2006/table">
              <a:tbl>
                <a:tblPr firstRow="1" bandRow="1">
                  <a:tableStyleId>{F2DE63D5-997A-4646-A377-4702673A728D}</a:tableStyleId>
                </a:tblPr>
                <a:tblGrid>
                  <a:gridCol w="1287921">
                    <a:extLst>
                      <a:ext uri="{9D8B030D-6E8A-4147-A177-3AD203B41FA5}">
                        <a16:colId xmlns="" xmlns:a16="http://schemas.microsoft.com/office/drawing/2014/main" val="20000"/>
                      </a:ext>
                    </a:extLst>
                  </a:gridCol>
                  <a:gridCol w="1287921">
                    <a:extLst>
                      <a:ext uri="{9D8B030D-6E8A-4147-A177-3AD203B41FA5}">
                        <a16:colId xmlns="" xmlns:a16="http://schemas.microsoft.com/office/drawing/2014/main" val="20001"/>
                      </a:ext>
                    </a:extLst>
                  </a:gridCol>
                </a:tblGrid>
                <a:tr h="370850">
                  <a:tc gridSpan="2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>
                            <a:solidFill>
                              <a:schemeClr val="tx1"/>
                            </a:solidFill>
                          </a:rPr>
                          <a:t>Département Communication</a:t>
                        </a:r>
                        <a:endParaRPr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="" xmlns:a16="http://schemas.microsoft.com/office/drawing/2014/main" val="10000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Directeur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Membres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TBA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TBA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11" name="Google Shape;126;p17">
              <a:extLst>
                <a:ext uri="{FF2B5EF4-FFF2-40B4-BE49-F238E27FC236}">
                  <a16:creationId xmlns="" xmlns:a16="http://schemas.microsoft.com/office/drawing/2014/main" id="{619820FD-ED35-4511-9E4E-5E3588EBAB2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95414633"/>
                </p:ext>
              </p:extLst>
            </p:nvPr>
          </p:nvGraphicFramePr>
          <p:xfrm>
            <a:off x="-1" y="3723577"/>
            <a:ext cx="4626125" cy="1571414"/>
          </p:xfrm>
          <a:graphic>
            <a:graphicData uri="http://schemas.openxmlformats.org/drawingml/2006/table">
              <a:tbl>
                <a:tblPr firstRow="1" bandRow="1">
                  <a:tableStyleId>{F2DE63D5-997A-4646-A377-4702673A728D}</a:tableStyleId>
                </a:tblPr>
                <a:tblGrid>
                  <a:gridCol w="1529975">
                    <a:extLst>
                      <a:ext uri="{9D8B030D-6E8A-4147-A177-3AD203B41FA5}">
                        <a16:colId xmlns="" xmlns:a16="http://schemas.microsoft.com/office/drawing/2014/main" val="20000"/>
                      </a:ext>
                    </a:extLst>
                  </a:gridCol>
                  <a:gridCol w="3096150">
                    <a:extLst>
                      <a:ext uri="{9D8B030D-6E8A-4147-A177-3AD203B41FA5}">
                        <a16:colId xmlns="" xmlns:a16="http://schemas.microsoft.com/office/drawing/2014/main" val="20001"/>
                      </a:ext>
                    </a:extLst>
                  </a:gridCol>
                </a:tblGrid>
                <a:tr h="373664">
                  <a:tc gridSpan="2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>
                            <a:solidFill>
                              <a:schemeClr val="tx1"/>
                            </a:solidFill>
                          </a:rPr>
                          <a:t>Châssis équipé &amp; Aérodynamique</a:t>
                        </a:r>
                        <a:endParaRPr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="" xmlns:a16="http://schemas.microsoft.com/office/drawing/2014/main" val="10000"/>
                    </a:ext>
                  </a:extLst>
                </a:tr>
                <a:tr h="119775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b="1" dirty="0"/>
                          <a:t>Directeur</a:t>
                        </a:r>
                        <a:endParaRPr b="1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Membres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b="1" dirty="0"/>
                          <a:t>Calixthe MATTEI</a:t>
                        </a:r>
                        <a:endParaRPr b="1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Tanguy MAURIN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Pierre Guillaume THOMAS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12" name="Google Shape;127;p17">
              <a:extLst>
                <a:ext uri="{FF2B5EF4-FFF2-40B4-BE49-F238E27FC236}">
                  <a16:creationId xmlns="" xmlns:a16="http://schemas.microsoft.com/office/drawing/2014/main" id="{7C918014-CA1E-4AB2-9A83-B8AF1B5FD9B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04260722"/>
                </p:ext>
              </p:extLst>
            </p:nvPr>
          </p:nvGraphicFramePr>
          <p:xfrm>
            <a:off x="4944439" y="3721845"/>
            <a:ext cx="6757250" cy="1576320"/>
          </p:xfrm>
          <a:graphic>
            <a:graphicData uri="http://schemas.openxmlformats.org/drawingml/2006/table">
              <a:tbl>
                <a:tblPr firstRow="1" bandRow="1">
                  <a:tableStyleId>{F2DE63D5-997A-4646-A377-4702673A728D}</a:tableStyleId>
                </a:tblPr>
                <a:tblGrid>
                  <a:gridCol w="1337100">
                    <a:extLst>
                      <a:ext uri="{9D8B030D-6E8A-4147-A177-3AD203B41FA5}">
                        <a16:colId xmlns="" xmlns:a16="http://schemas.microsoft.com/office/drawing/2014/main" val="20000"/>
                      </a:ext>
                    </a:extLst>
                  </a:gridCol>
                  <a:gridCol w="2710075">
                    <a:extLst>
                      <a:ext uri="{9D8B030D-6E8A-4147-A177-3AD203B41FA5}">
                        <a16:colId xmlns="" xmlns:a16="http://schemas.microsoft.com/office/drawing/2014/main" val="20001"/>
                      </a:ext>
                    </a:extLst>
                  </a:gridCol>
                  <a:gridCol w="2710075">
                    <a:extLst>
                      <a:ext uri="{9D8B030D-6E8A-4147-A177-3AD203B41FA5}">
                        <a16:colId xmlns="" xmlns:a16="http://schemas.microsoft.com/office/drawing/2014/main" val="20002"/>
                      </a:ext>
                    </a:extLst>
                  </a:gridCol>
                </a:tblGrid>
                <a:tr h="370904">
                  <a:tc gridSpan="3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>
                            <a:solidFill>
                              <a:schemeClr val="tx1"/>
                            </a:solidFill>
                          </a:rPr>
                          <a:t>Liaison au Sol</a:t>
                        </a:r>
                        <a:endParaRPr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="" xmlns:a16="http://schemas.microsoft.com/office/drawing/2014/main" val="10000"/>
                    </a:ext>
                  </a:extLst>
                </a:tr>
                <a:tr h="1205416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b="1" dirty="0"/>
                          <a:t>Directeur</a:t>
                        </a:r>
                        <a:endParaRPr b="1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Membres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rPr lang="fr-FR" sz="1800" b="1" dirty="0"/>
                          <a:t>Martin KAWCZYNSKI</a:t>
                        </a:r>
                        <a:endParaRPr b="1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Michele SCHIO</a:t>
                        </a:r>
                        <a:endParaRPr sz="1800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Paul CHARKALUK</a:t>
                        </a:r>
                        <a:endParaRPr sz="1800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Arthur DELORT</a:t>
                        </a: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Pierre-Emmanuel ARIAUX</a:t>
                        </a:r>
                        <a:endParaRPr sz="1800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Victor Hugo DE OLIVEIRA</a:t>
                        </a: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14" name="Google Shape;128;p17">
              <a:extLst>
                <a:ext uri="{FF2B5EF4-FFF2-40B4-BE49-F238E27FC236}">
                  <a16:creationId xmlns="" xmlns:a16="http://schemas.microsoft.com/office/drawing/2014/main" id="{551FC2E0-7C7D-4006-A645-27E323DF870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61072940"/>
                </p:ext>
              </p:extLst>
            </p:nvPr>
          </p:nvGraphicFramePr>
          <p:xfrm>
            <a:off x="7904924" y="5301825"/>
            <a:ext cx="4287075" cy="1559580"/>
          </p:xfrm>
          <a:graphic>
            <a:graphicData uri="http://schemas.openxmlformats.org/drawingml/2006/table">
              <a:tbl>
                <a:tblPr firstRow="1" bandRow="1">
                  <a:tableStyleId>{F2DE63D5-997A-4646-A377-4702673A728D}</a:tableStyleId>
                </a:tblPr>
                <a:tblGrid>
                  <a:gridCol w="1408850">
                    <a:extLst>
                      <a:ext uri="{9D8B030D-6E8A-4147-A177-3AD203B41FA5}">
                        <a16:colId xmlns="" xmlns:a16="http://schemas.microsoft.com/office/drawing/2014/main" val="20000"/>
                      </a:ext>
                    </a:extLst>
                  </a:gridCol>
                  <a:gridCol w="2878225">
                    <a:extLst>
                      <a:ext uri="{9D8B030D-6E8A-4147-A177-3AD203B41FA5}">
                        <a16:colId xmlns="" xmlns:a16="http://schemas.microsoft.com/office/drawing/2014/main" val="20001"/>
                      </a:ext>
                    </a:extLst>
                  </a:gridCol>
                </a:tblGrid>
                <a:tr h="370850">
                  <a:tc gridSpan="2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>
                            <a:solidFill>
                              <a:schemeClr val="tx1"/>
                            </a:solidFill>
                          </a:rPr>
                          <a:t>SEISM</a:t>
                        </a:r>
                        <a:endParaRPr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="" xmlns:a16="http://schemas.microsoft.com/office/drawing/2014/main" val="10000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b="1" dirty="0"/>
                          <a:t>Directeur</a:t>
                        </a:r>
                        <a:endParaRPr b="1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Membres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rPr lang="fr-FR" sz="1800" b="1" dirty="0"/>
                          <a:t>Corentin</a:t>
                        </a:r>
                        <a:r>
                          <a:rPr lang="fr-FR" sz="1800" dirty="0"/>
                          <a:t> </a:t>
                        </a:r>
                        <a:r>
                          <a:rPr lang="fr-FR" sz="1800" b="1" dirty="0"/>
                          <a:t>LEPAIS</a:t>
                        </a:r>
                        <a:endParaRPr b="1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Romain MARTIN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Bruno MOREIRA NABINGER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1"/>
                    </a:ext>
                  </a:extLst>
                </a:tr>
              </a:tbl>
            </a:graphicData>
          </a:graphic>
        </p:graphicFrame>
        <p:cxnSp>
          <p:nvCxnSpPr>
            <p:cNvPr id="16" name="Google Shape;129;p17">
              <a:extLst>
                <a:ext uri="{FF2B5EF4-FFF2-40B4-BE49-F238E27FC236}">
                  <a16:creationId xmlns="" xmlns:a16="http://schemas.microsoft.com/office/drawing/2014/main" id="{482F216C-A609-4C99-AF13-87D7576C4F3D}"/>
                </a:ext>
              </a:extLst>
            </p:cNvPr>
            <p:cNvCxnSpPr/>
            <p:nvPr/>
          </p:nvCxnSpPr>
          <p:spPr>
            <a:xfrm rot="10800000" flipH="1">
              <a:off x="4670840" y="2335859"/>
              <a:ext cx="273600" cy="51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7" name="Google Shape;130;p17">
              <a:extLst>
                <a:ext uri="{FF2B5EF4-FFF2-40B4-BE49-F238E27FC236}">
                  <a16:creationId xmlns="" xmlns:a16="http://schemas.microsoft.com/office/drawing/2014/main" id="{49E55F35-D341-4E93-9685-DE92AE127028}"/>
                </a:ext>
              </a:extLst>
            </p:cNvPr>
            <p:cNvCxnSpPr/>
            <p:nvPr/>
          </p:nvCxnSpPr>
          <p:spPr>
            <a:xfrm>
              <a:off x="9342583" y="2326179"/>
              <a:ext cx="2736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8" name="Google Shape;131;p17">
              <a:extLst>
                <a:ext uri="{FF2B5EF4-FFF2-40B4-BE49-F238E27FC236}">
                  <a16:creationId xmlns="" xmlns:a16="http://schemas.microsoft.com/office/drawing/2014/main" id="{64BB0AB9-180E-43AD-9EBA-994F8C06F9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4957" y="3422167"/>
              <a:ext cx="9632004" cy="183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" name="Google Shape;132;p17">
              <a:extLst>
                <a:ext uri="{FF2B5EF4-FFF2-40B4-BE49-F238E27FC236}">
                  <a16:creationId xmlns="" xmlns:a16="http://schemas.microsoft.com/office/drawing/2014/main" id="{9075963E-B8F5-46C6-AC7E-42C020205F9B}"/>
                </a:ext>
              </a:extLst>
            </p:cNvPr>
            <p:cNvCxnSpPr/>
            <p:nvPr/>
          </p:nvCxnSpPr>
          <p:spPr>
            <a:xfrm>
              <a:off x="2334957" y="3423997"/>
              <a:ext cx="0" cy="306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1" name="Google Shape;134;p17">
              <a:extLst>
                <a:ext uri="{FF2B5EF4-FFF2-40B4-BE49-F238E27FC236}">
                  <a16:creationId xmlns="" xmlns:a16="http://schemas.microsoft.com/office/drawing/2014/main" id="{B1076294-74D1-4795-837C-9A5E3A83BA88}"/>
                </a:ext>
              </a:extLst>
            </p:cNvPr>
            <p:cNvCxnSpPr/>
            <p:nvPr/>
          </p:nvCxnSpPr>
          <p:spPr>
            <a:xfrm>
              <a:off x="4783841" y="3422257"/>
              <a:ext cx="0" cy="18609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2" name="Google Shape;135;p17">
              <a:extLst>
                <a:ext uri="{FF2B5EF4-FFF2-40B4-BE49-F238E27FC236}">
                  <a16:creationId xmlns="" xmlns:a16="http://schemas.microsoft.com/office/drawing/2014/main" id="{28709554-E995-430B-B9CD-7321A4AA582B}"/>
                </a:ext>
              </a:extLst>
            </p:cNvPr>
            <p:cNvCxnSpPr/>
            <p:nvPr/>
          </p:nvCxnSpPr>
          <p:spPr>
            <a:xfrm>
              <a:off x="8323048" y="3423997"/>
              <a:ext cx="0" cy="2484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3" name="Google Shape;136;p17">
              <a:extLst>
                <a:ext uri="{FF2B5EF4-FFF2-40B4-BE49-F238E27FC236}">
                  <a16:creationId xmlns="" xmlns:a16="http://schemas.microsoft.com/office/drawing/2014/main" id="{31BA442E-3BA4-45E2-9B8A-2BBA39D78E28}"/>
                </a:ext>
              </a:extLst>
            </p:cNvPr>
            <p:cNvCxnSpPr/>
            <p:nvPr/>
          </p:nvCxnSpPr>
          <p:spPr>
            <a:xfrm rot="10800000">
              <a:off x="2334968" y="3120599"/>
              <a:ext cx="0" cy="3084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aphicFrame>
          <p:nvGraphicFramePr>
            <p:cNvPr id="24" name="Google Shape;139;p17">
              <a:extLst>
                <a:ext uri="{FF2B5EF4-FFF2-40B4-BE49-F238E27FC236}">
                  <a16:creationId xmlns="" xmlns:a16="http://schemas.microsoft.com/office/drawing/2014/main" id="{8B179DB0-D731-49C3-9AC2-C2AD929AEC0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77535849"/>
                </p:ext>
              </p:extLst>
            </p:nvPr>
          </p:nvGraphicFramePr>
          <p:xfrm>
            <a:off x="3013758" y="5296821"/>
            <a:ext cx="3627795" cy="1561179"/>
          </p:xfrm>
          <a:graphic>
            <a:graphicData uri="http://schemas.openxmlformats.org/drawingml/2006/table">
              <a:tbl>
                <a:tblPr firstRow="1" bandRow="1">
                  <a:tableStyleId>{F2DE63D5-997A-4646-A377-4702673A728D}</a:tableStyleId>
                </a:tblPr>
                <a:tblGrid>
                  <a:gridCol w="1337100">
                    <a:extLst>
                      <a:ext uri="{9D8B030D-6E8A-4147-A177-3AD203B41FA5}">
                        <a16:colId xmlns="" xmlns:a16="http://schemas.microsoft.com/office/drawing/2014/main" val="20000"/>
                      </a:ext>
                    </a:extLst>
                  </a:gridCol>
                  <a:gridCol w="2290695">
                    <a:extLst>
                      <a:ext uri="{9D8B030D-6E8A-4147-A177-3AD203B41FA5}">
                        <a16:colId xmlns="" xmlns:a16="http://schemas.microsoft.com/office/drawing/2014/main" val="20001"/>
                      </a:ext>
                    </a:extLst>
                  </a:gridCol>
                </a:tblGrid>
                <a:tr h="367342">
                  <a:tc gridSpan="2"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>
                            <a:solidFill>
                              <a:schemeClr val="tx1"/>
                            </a:solidFill>
                          </a:rPr>
                          <a:t>Motorisation Instrumentée</a:t>
                        </a:r>
                        <a:endParaRPr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fr-FR"/>
                      </a:p>
                    </a:txBody>
                    <a:tcPr/>
                  </a:tc>
                  <a:extLst>
                    <a:ext uri="{0D108BD9-81ED-4DB2-BD59-A6C34878D82A}">
                      <a16:rowId xmlns="" xmlns:a16="http://schemas.microsoft.com/office/drawing/2014/main" val="10000"/>
                    </a:ext>
                  </a:extLst>
                </a:tr>
                <a:tr h="1193837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b="1" dirty="0"/>
                          <a:t>Directeur</a:t>
                        </a:r>
                        <a:endParaRPr b="1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Membres</a:t>
                        </a:r>
                        <a:endParaRPr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rPr lang="fr-FR" sz="1800" b="1" dirty="0"/>
                          <a:t>Aimery SAULIÈRE</a:t>
                        </a:r>
                        <a:endParaRPr b="1" dirty="0"/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Mathieu JACQUET</a:t>
                        </a:r>
                      </a:p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-FR" sz="1800" dirty="0"/>
                          <a:t>Côme ARCHINARD</a:t>
                        </a:r>
                        <a:endParaRPr sz="1800"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1"/>
                    </a:ext>
                  </a:extLst>
                </a:tr>
              </a:tbl>
            </a:graphicData>
          </a:graphic>
        </p:graphicFrame>
      </p:grpSp>
      <p:cxnSp>
        <p:nvCxnSpPr>
          <p:cNvPr id="25" name="Google Shape;134;p17">
            <a:extLst>
              <a:ext uri="{FF2B5EF4-FFF2-40B4-BE49-F238E27FC236}">
                <a16:creationId xmlns="" xmlns:a16="http://schemas.microsoft.com/office/drawing/2014/main" id="{B316BA49-7581-4BDF-82CA-DC8DC7A7909B}"/>
              </a:ext>
            </a:extLst>
          </p:cNvPr>
          <p:cNvCxnSpPr/>
          <p:nvPr/>
        </p:nvCxnSpPr>
        <p:spPr>
          <a:xfrm>
            <a:off x="11966961" y="3422257"/>
            <a:ext cx="0" cy="1860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0713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-48454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Soutenance de PE : PE 66</a:t>
            </a:r>
            <a:endParaRPr lang="fr-FR" sz="2000" b="1" u="sng" dirty="0">
              <a:solidFill>
                <a:srgbClr val="C2381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86FA704E-1B92-4AAF-B5EC-8BF8A05E9824}"/>
              </a:ext>
            </a:extLst>
          </p:cNvPr>
          <p:cNvSpPr txBox="1"/>
          <p:nvPr/>
        </p:nvSpPr>
        <p:spPr>
          <a:xfrm>
            <a:off x="0" y="43506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3"/>
            </a:pPr>
            <a:r>
              <a:rPr lang="fr-FR" sz="2400" b="1" dirty="0"/>
              <a:t>Le projet </a:t>
            </a:r>
            <a:r>
              <a:rPr lang="fr-FR" sz="2400" b="1" dirty="0" err="1"/>
              <a:t>Optimus</a:t>
            </a:r>
            <a:endParaRPr lang="fr-FR" sz="2400" b="1" dirty="0"/>
          </a:p>
          <a:p>
            <a:pPr algn="ctr"/>
            <a:r>
              <a:rPr lang="fr-FR" sz="2400" b="1" dirty="0"/>
              <a:t>Une formation intergénérationnelle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="" xmlns:a16="http://schemas.microsoft.com/office/drawing/2014/main" id="{CDE5A07D-D0AC-40C1-A4B2-6554F2C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9</a:t>
            </a:fld>
            <a:endParaRPr lang="fr-FR"/>
          </a:p>
        </p:txBody>
      </p:sp>
      <p:pic>
        <p:nvPicPr>
          <p:cNvPr id="13" name="Picture 6" descr="https://lh4.googleusercontent.com/tDwfaWIODJwkVzC04hR4wphZ_bXVMzxILbAN9Qbng8EwIAbWv-Or6b11Jyv2qqyH2fMlHzvMDEqmubu33Vw1qj5t-PauwGvmDfLxtND69gtRglVB3TUtZhO0V3XG9FqWCcJLVMSl2JA">
            <a:extLst>
              <a:ext uri="{FF2B5EF4-FFF2-40B4-BE49-F238E27FC236}">
                <a16:creationId xmlns="" xmlns:a16="http://schemas.microsoft.com/office/drawing/2014/main" id="{8E4C707E-0CDF-4F28-ACCD-1ADCB915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" y="99863"/>
            <a:ext cx="3325919" cy="723603"/>
          </a:xfrm>
          <a:prstGeom prst="rect">
            <a:avLst/>
          </a:prstGeom>
          <a:noFill/>
          <a:effectLst>
            <a:outerShdw blurRad="25400" dist="38100" dir="54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036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934</Words>
  <Application>Microsoft Office PowerPoint</Application>
  <PresentationFormat>Grand écran</PresentationFormat>
  <Paragraphs>261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SFRM1200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Rodriguez</dc:creator>
  <cp:lastModifiedBy>Corentin Lepais</cp:lastModifiedBy>
  <cp:revision>58</cp:revision>
  <dcterms:created xsi:type="dcterms:W3CDTF">2019-03-10T15:27:20Z</dcterms:created>
  <dcterms:modified xsi:type="dcterms:W3CDTF">2019-06-13T09:53:28Z</dcterms:modified>
</cp:coreProperties>
</file>