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2" r:id="rId11"/>
    <p:sldId id="263" r:id="rId12"/>
    <p:sldId id="264" r:id="rId13"/>
    <p:sldId id="265" r:id="rId14"/>
    <p:sldId id="271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0F5D984-C064-45EE-A9AF-CE7A8183BFE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28FAAA-7EEF-4AD9-BEBA-041A5B0C5320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0BF2F3-6CEA-4077-9FA4-1839D0D3A89A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C6F220C-1C5C-48BF-A904-92AE8599EFA8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9533AF-8209-4332-8979-687769253EE9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F8D1BFE-085A-4586-B81F-92CCC2549213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4ABE95E-A5F2-4070-89EE-8ABA3DF0E6EC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FA7AC7C-21EB-4DDA-B5E2-A3ECCFD24DF3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49FBE59-4898-45EA-9E08-B7F074FC2AD3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6F56045-ABD7-4F23-8927-89E02980275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23D77FB-FFE6-4268-BF7E-BEFE9E9935EA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9EB7212-D63F-476E-9D8A-49CE5CA96CDD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E47DA1-6F60-4684-8408-9ECC915BC0C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E576DCD-8183-45A1-AAE6-CF1A6651B56B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553F84C-6111-4466-86BA-69D70109B570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623FCC3-38CD-4A48-A0AB-5D6FCC5438A7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94BBDD3-44DC-4341-B85F-F35389A48D18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6.jpg"/><Relationship Id="rId9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AA391-1452-445E-9CDD-B6123B1CE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7" t="1" b="-1557"/>
          <a:stretch/>
        </p:blipFill>
        <p:spPr>
          <a:xfrm>
            <a:off x="2216727" y="1119922"/>
            <a:ext cx="7641392" cy="527164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423412602"/>
              </p:ext>
            </p:extLst>
          </p:nvPr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563754763"/>
              </p:ext>
            </p:extLst>
          </p:nvPr>
        </p:nvGraphicFramePr>
        <p:xfrm>
          <a:off x="4944439" y="1556175"/>
          <a:ext cx="439814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1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0125939"/>
              </p:ext>
            </p:extLst>
          </p:nvPr>
        </p:nvGraphicFramePr>
        <p:xfrm>
          <a:off x="9616183" y="1556175"/>
          <a:ext cx="2575842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Département Communication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Membres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3922186584"/>
              </p:ext>
            </p:extLst>
          </p:nvPr>
        </p:nvGraphicFramePr>
        <p:xfrm>
          <a:off x="-1" y="3723577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/>
                        <a:t>Calixthe MATTEI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Tanguy MAURIN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Pierre Guillaume THOMAS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445736332"/>
              </p:ext>
            </p:extLst>
          </p:nvPr>
        </p:nvGraphicFramePr>
        <p:xfrm>
          <a:off x="4944439" y="372184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736476427"/>
              </p:ext>
            </p:extLst>
          </p:nvPr>
        </p:nvGraphicFramePr>
        <p:xfrm>
          <a:off x="7765775" y="529465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SEISM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Corentin LEPAIS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Bruno MOREIRA NABINGER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9342583" y="2326179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20" name="Google Shape;139;p17">
            <a:extLst>
              <a:ext uri="{FF2B5EF4-FFF2-40B4-BE49-F238E27FC236}">
                <a16:creationId xmlns:a16="http://schemas.microsoft.com/office/drawing/2014/main" id="{EA3462A5-A05F-4BF9-8F77-9E945C95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8929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413EA5-14DE-483E-9096-135D6B3CF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67446"/>
              </p:ext>
            </p:extLst>
          </p:nvPr>
        </p:nvGraphicFramePr>
        <p:xfrm>
          <a:off x="2147886" y="2040255"/>
          <a:ext cx="7896225" cy="2777490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3624497">
                  <a:extLst>
                    <a:ext uri="{9D8B030D-6E8A-4147-A177-3AD203B41FA5}">
                      <a16:colId xmlns:a16="http://schemas.microsoft.com/office/drawing/2014/main" val="221925814"/>
                    </a:ext>
                  </a:extLst>
                </a:gridCol>
                <a:gridCol w="2306499">
                  <a:extLst>
                    <a:ext uri="{9D8B030D-6E8A-4147-A177-3AD203B41FA5}">
                      <a16:colId xmlns:a16="http://schemas.microsoft.com/office/drawing/2014/main" val="1993640714"/>
                    </a:ext>
                  </a:extLst>
                </a:gridCol>
                <a:gridCol w="1023802">
                  <a:extLst>
                    <a:ext uri="{9D8B030D-6E8A-4147-A177-3AD203B41FA5}">
                      <a16:colId xmlns:a16="http://schemas.microsoft.com/office/drawing/2014/main" val="1159861958"/>
                    </a:ext>
                  </a:extLst>
                </a:gridCol>
                <a:gridCol w="941427">
                  <a:extLst>
                    <a:ext uri="{9D8B030D-6E8A-4147-A177-3AD203B41FA5}">
                      <a16:colId xmlns:a16="http://schemas.microsoft.com/office/drawing/2014/main" val="3091856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Fonction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Critère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Niveau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Flexibilité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454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FP1 : Véhicule apte au Formula Student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Respect du reglement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Complète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Aucune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3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FC1: Contraintes dimensionnelles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Voie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1250mm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+/-40mm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91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Empatement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1600mm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0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5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FC2: Contraintes massiques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Masse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190kg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+/-10kg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03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Hauteur du centre de gravité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300mm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+/-2cm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8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FC3: Comportement à l'accelération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Puissance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&gt;85hp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-5hp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1654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599</Words>
  <Application>Microsoft Office PowerPoint</Application>
  <PresentationFormat>Grand écran</PresentationFormat>
  <Paragraphs>264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Thibaud Lassus</cp:lastModifiedBy>
  <cp:revision>11</cp:revision>
  <dcterms:modified xsi:type="dcterms:W3CDTF">2019-05-02T17:26:50Z</dcterms:modified>
</cp:coreProperties>
</file>