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16B245-FC83-4ABB-949F-CDD064BF8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730D09-1749-4234-BACA-8917314A3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EB1597-B57E-40BF-9085-07AD9398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93E-A20A-48BB-A93D-42B8CB5BC987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BB5966-5791-465D-BDD1-8ECBE784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ECDA53-8BE9-4D9A-8206-31F496CE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1BF-8D28-4B8C-B815-B0E491A88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06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0B02E-40E4-4873-B384-A6FFD477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703D82-8D8B-499C-B771-93BD6BDE5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635EE4-51B6-40F8-A31A-91DB3B0C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93E-A20A-48BB-A93D-42B8CB5BC987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86FCB8-EC41-4527-8A5C-BFEB2461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61F85C-043E-4EB7-8279-7883F029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1BF-8D28-4B8C-B815-B0E491A88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8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363DC7-91B0-4F7B-842E-C12062D70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668D0-A432-4BB3-8550-36EA7B106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E13463-23FA-4D04-85BD-DDF376CA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93E-A20A-48BB-A93D-42B8CB5BC987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1D0454-31E5-4407-A186-6893BD64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D66083-208F-4858-B4E1-6A7E323B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1BF-8D28-4B8C-B815-B0E491A88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5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AC883-13AF-4371-8832-3A00689B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3229C-7907-4632-A0FF-085DB90C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CEF651-84B0-4FCC-80B3-21D5C711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93E-A20A-48BB-A93D-42B8CB5BC987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5FF68-4546-4DA1-A08F-684ADF00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4FC9BD-5616-4B77-9480-3E6B1CC7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1BF-8D28-4B8C-B815-B0E491A88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41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C960A-7F89-492B-B0EB-22793C33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F0DB58-EDFD-4C7E-B28E-E1AB3FF3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626CC9-FF7E-4353-B9C0-94AFC033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93E-A20A-48BB-A93D-42B8CB5BC987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017863-ABC0-42D8-A0B5-B86A0421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DB50B7-F404-4EEF-A995-684FA2EB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1BF-8D28-4B8C-B815-B0E491A88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70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28203-4D94-463A-9604-09E9B319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524326-87B3-45F2-A7E4-A28F525D9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E63FFD-32AD-4E23-8C6D-DE1C9F29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149351-DB11-4E84-A9AF-902AA9A7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93E-A20A-48BB-A93D-42B8CB5BC987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C7CD75-ED96-4B75-A612-E594C2E1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512A0D-49BB-494F-921C-141DEAC3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1BF-8D28-4B8C-B815-B0E491A88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15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EBC3F-0788-4BDB-B264-9A00D228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54472F-CBB1-46CE-82E9-90269767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15B034-1BDB-4A7F-85E0-9B34D0F36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EA73C-04CB-4F9D-8B04-B12F6799F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D4EB6D-6607-4CC4-A1E9-77FB77A81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0C06F5D-ACC4-4453-B9A0-4C57A1D3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93E-A20A-48BB-A93D-42B8CB5BC987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8B550E-5BC3-456B-B60A-104B33BA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794A08-0293-48D2-AE44-314F317D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1BF-8D28-4B8C-B815-B0E491A88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51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2F901-C62F-44D5-BF02-33A9D103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C8596B-28DE-4150-A8A0-DD3CCC50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93E-A20A-48BB-A93D-42B8CB5BC987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2A51C2-A591-4C6D-B9E5-86818D1E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DCBD24-4332-4C60-972F-E90AAA3C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1BF-8D28-4B8C-B815-B0E491A88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9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DCF9CF-E60C-4C63-ACF5-601549D4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93E-A20A-48BB-A93D-42B8CB5BC987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5ECA51-6CB4-4D39-A7AC-0261497D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B62099-DA7A-4804-8EEB-7DBD5D1A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1BF-8D28-4B8C-B815-B0E491A88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97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E0653-A744-467D-8CDC-176C9DEC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6CC37-0FBF-47F2-B0BA-03CB5308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894886-CD1B-4EC6-8C9C-C2BF5F50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92DD2E-2BCF-4C05-AD1D-A11B706C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93E-A20A-48BB-A93D-42B8CB5BC987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C628F9-7161-4269-B743-1433FC28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A438EA-3559-4446-A48F-998CDFDB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1BF-8D28-4B8C-B815-B0E491A88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75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FCB8B-B6BB-427B-B4B3-AE879DCF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4036FC-E33F-4013-B23F-95743C6EA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9FA4B3-2E11-455E-B267-EFFC80030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308FF1-EB7B-4CD3-A13E-2BED9E74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93E-A20A-48BB-A93D-42B8CB5BC987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015763-D51C-4FE2-882D-146885CA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1CD6C9-80B7-4191-B1E2-D704D6DD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1BF-8D28-4B8C-B815-B0E491A88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42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D7DFB1-4B2A-422C-AB7B-082BD8A9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272E4A-682C-4EDA-A0E5-2DBFA3E2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406329-8F0F-4090-B8FE-7D085E3E0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193E-A20A-48BB-A93D-42B8CB5BC987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644EB-8A56-4727-9DDE-2A8060319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FCE5A0-31E6-4ED9-996F-7E20E093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E1BF-8D28-4B8C-B815-B0E491A88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78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0DBDEF5-79BE-49E0-A502-15ED84E0A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193"/>
            <a:ext cx="12192000" cy="49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0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0B6755A-C3BB-44C9-BBBE-B98F2BF11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23483" r="18105" b="13731"/>
          <a:stretch/>
        </p:blipFill>
        <p:spPr>
          <a:xfrm>
            <a:off x="0" y="0"/>
            <a:ext cx="2668139" cy="43058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BE35F5D-B1DD-4F3F-A7DC-EEB11F5C65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7" t="1117" r="19300"/>
          <a:stretch/>
        </p:blipFill>
        <p:spPr>
          <a:xfrm>
            <a:off x="2668139" y="0"/>
            <a:ext cx="2668139" cy="32336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DAF3DF8-6BB9-4335-9766-9AF0E74C3E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5" t="783" r="23044" b="70828"/>
          <a:stretch/>
        </p:blipFill>
        <p:spPr>
          <a:xfrm>
            <a:off x="2668139" y="3233698"/>
            <a:ext cx="2668139" cy="1349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83EA9F4-FD83-47D9-9A12-6B06A9B19B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6" r="21907"/>
          <a:stretch/>
        </p:blipFill>
        <p:spPr>
          <a:xfrm>
            <a:off x="5334106" y="2961269"/>
            <a:ext cx="2668139" cy="27020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25CF694-0345-4620-9C0F-676CB41118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4" r="18713" b="1793"/>
          <a:stretch/>
        </p:blipFill>
        <p:spPr>
          <a:xfrm>
            <a:off x="8002245" y="0"/>
            <a:ext cx="2668139" cy="350542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2BE15F5-9954-45BC-BC8E-59C602EA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45" y="3505428"/>
            <a:ext cx="2665967" cy="199947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7DDD1A2D-38E6-436A-B00D-6A07EC8E55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9" t="30489" r="4609"/>
          <a:stretch/>
        </p:blipFill>
        <p:spPr>
          <a:xfrm>
            <a:off x="5334106" y="0"/>
            <a:ext cx="2670311" cy="29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2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F3C7B84-C172-4785-8E45-DC3E6B5A82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1663" r="18337" b="2096"/>
          <a:stretch/>
        </p:blipFill>
        <p:spPr>
          <a:xfrm>
            <a:off x="0" y="0"/>
            <a:ext cx="2661566" cy="507718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AAC31F1-8B25-4BBE-BEED-73962C556D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5" t="1565" r="17996" b="3649"/>
          <a:stretch/>
        </p:blipFill>
        <p:spPr>
          <a:xfrm>
            <a:off x="2661566" y="0"/>
            <a:ext cx="2664055" cy="356130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1E4B955-E32C-4FD0-8123-7428D75593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1" t="2689" r="19532" b="8202"/>
          <a:stretch/>
        </p:blipFill>
        <p:spPr>
          <a:xfrm>
            <a:off x="2661566" y="3561303"/>
            <a:ext cx="2661566" cy="18930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2AC3D1-3E60-4E1A-AB4D-74553EFB80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4" t="3333" r="18717" b="2211"/>
          <a:stretch/>
        </p:blipFill>
        <p:spPr>
          <a:xfrm>
            <a:off x="5323132" y="0"/>
            <a:ext cx="2661791" cy="24770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B5C5BC0-EB11-4F2E-9248-952E722C4B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4" t="2814" r="18470" b="3416"/>
          <a:stretch/>
        </p:blipFill>
        <p:spPr>
          <a:xfrm>
            <a:off x="5323357" y="2477068"/>
            <a:ext cx="2661566" cy="32474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5D31ABD-560D-44F0-B851-2A2F99C5F6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9" r="18480" b="14020"/>
          <a:stretch/>
        </p:blipFill>
        <p:spPr>
          <a:xfrm>
            <a:off x="7984923" y="0"/>
            <a:ext cx="2657874" cy="237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35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2</cp:revision>
  <dcterms:created xsi:type="dcterms:W3CDTF">2019-08-21T12:30:29Z</dcterms:created>
  <dcterms:modified xsi:type="dcterms:W3CDTF">2019-08-21T12:40:34Z</dcterms:modified>
</cp:coreProperties>
</file>