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Projet</a:t>
          </a:r>
        </a:p>
        <a:p>
          <a:r>
            <a:rPr lang="fr-FR" sz="1400" dirty="0"/>
            <a:t>3 avril 2019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BD4DE540-C1CB-480D-A08A-5D807EFF05D9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1 mai 2019</a:t>
          </a:r>
        </a:p>
      </dgm:t>
    </dgm:pt>
    <dgm:pt modelId="{E96D24A4-32DC-4169-ABC3-9E0BDF9BAC47}" type="parTrans" cxnId="{41303D41-D9B2-4E95-B054-290CDC00F758}">
      <dgm:prSet/>
      <dgm:spPr/>
      <dgm:t>
        <a:bodyPr/>
        <a:lstStyle/>
        <a:p>
          <a:endParaRPr lang="fr-FR"/>
        </a:p>
      </dgm:t>
    </dgm:pt>
    <dgm:pt modelId="{CB7DD0E0-B9B8-4476-827B-724BCA5E172A}" type="sibTrans" cxnId="{41303D41-D9B2-4E95-B054-290CDC00F758}">
      <dgm:prSet/>
      <dgm:spPr/>
      <dgm:t>
        <a:bodyPr/>
        <a:lstStyle/>
        <a:p>
          <a:endParaRPr lang="fr-FR"/>
        </a:p>
      </dgm:t>
    </dgm:pt>
    <dgm:pt modelId="{96DF84A2-5185-4E42-8853-655CD9327A4C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endParaRPr lang="fr-FR" sz="1400" dirty="0"/>
        </a:p>
        <a:p>
          <a:r>
            <a:rPr lang="fr-FR" sz="1400" dirty="0"/>
            <a:t>29 mai 2019</a:t>
          </a:r>
        </a:p>
      </dgm:t>
    </dgm:pt>
    <dgm:pt modelId="{444E972D-9E82-4B95-B299-BBC56D272ADD}" type="parTrans" cxnId="{CFF29D79-EC8B-48D9-91C4-80BB9FC5E4B7}">
      <dgm:prSet/>
      <dgm:spPr/>
      <dgm:t>
        <a:bodyPr/>
        <a:lstStyle/>
        <a:p>
          <a:endParaRPr lang="fr-FR"/>
        </a:p>
      </dgm:t>
    </dgm:pt>
    <dgm:pt modelId="{D54FE181-E7F1-4AFD-B88E-4B93E65371CC}" type="sibTrans" cxnId="{CFF29D79-EC8B-48D9-91C4-80BB9FC5E4B7}">
      <dgm:prSet/>
      <dgm:spPr/>
      <dgm:t>
        <a:bodyPr/>
        <a:lstStyle/>
        <a:p>
          <a:endParaRPr lang="fr-FR"/>
        </a:p>
      </dgm:t>
    </dgm:pt>
    <dgm:pt modelId="{E6799142-E291-479D-B1EB-C520569E8769}">
      <dgm:prSet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19 juin 2019</a:t>
          </a:r>
        </a:p>
      </dgm:t>
    </dgm:pt>
    <dgm:pt modelId="{449B0F21-11EE-4FC8-883A-EECEFEE896EC}" type="parTrans" cxnId="{90C6E926-4255-415E-9EB6-DF9856FF7199}">
      <dgm:prSet/>
      <dgm:spPr/>
      <dgm:t>
        <a:bodyPr/>
        <a:lstStyle/>
        <a:p>
          <a:endParaRPr lang="fr-FR"/>
        </a:p>
      </dgm:t>
    </dgm:pt>
    <dgm:pt modelId="{E631EFB6-01F2-46E1-9DBC-941EA9C8D318}" type="sibTrans" cxnId="{90C6E926-4255-415E-9EB6-DF9856FF7199}">
      <dgm:prSet/>
      <dgm:spPr/>
      <dgm:t>
        <a:bodyPr/>
        <a:lstStyle/>
        <a:p>
          <a:endParaRPr lang="fr-FR"/>
        </a:p>
      </dgm:t>
    </dgm:pt>
    <dgm:pt modelId="{DD54D7CD-667E-4864-A5E8-529F981EB21F}">
      <dgm:prSet custT="1"/>
      <dgm:spPr/>
      <dgm:t>
        <a:bodyPr/>
        <a:lstStyle/>
        <a:p>
          <a:r>
            <a:rPr lang="fr-FR" sz="1400" dirty="0"/>
            <a:t>Top Saison</a:t>
          </a:r>
        </a:p>
        <a:p>
          <a:r>
            <a:rPr lang="fr-FR" sz="1400" dirty="0"/>
            <a:t>21 septembre 2019</a:t>
          </a:r>
        </a:p>
      </dgm:t>
    </dgm:pt>
    <dgm:pt modelId="{E780C9A9-6C8B-4095-B134-5B8BA3304DF0}" type="parTrans" cxnId="{07BAEDC4-E9D8-4A12-BCF4-88C7523318FC}">
      <dgm:prSet/>
      <dgm:spPr/>
      <dgm:t>
        <a:bodyPr/>
        <a:lstStyle/>
        <a:p>
          <a:endParaRPr lang="fr-FR"/>
        </a:p>
      </dgm:t>
    </dgm:pt>
    <dgm:pt modelId="{01650B1A-3158-4A0D-8BB7-721F80426381}" type="sibTrans" cxnId="{07BAEDC4-E9D8-4A12-BCF4-88C7523318FC}">
      <dgm:prSet/>
      <dgm:spPr/>
      <dgm:t>
        <a:bodyPr/>
        <a:lstStyle/>
        <a:p>
          <a:endParaRPr lang="fr-FR"/>
        </a:p>
      </dgm:t>
    </dgm:pt>
    <dgm:pt modelId="{CF86D53B-AF23-46C3-8162-404D0AC06162}">
      <dgm:prSet custT="1"/>
      <dgm:spPr/>
      <dgm:t>
        <a:bodyPr/>
        <a:lstStyle/>
        <a:p>
          <a:r>
            <a:rPr lang="fr-FR" sz="1400" dirty="0"/>
            <a:t>Top Synthèse</a:t>
          </a:r>
        </a:p>
        <a:p>
          <a:r>
            <a:rPr lang="fr-FR" sz="1400" dirty="0"/>
            <a:t>2 octobre 2019</a:t>
          </a:r>
        </a:p>
      </dgm:t>
    </dgm:pt>
    <dgm:pt modelId="{098A47B1-DCF5-4F79-B8E3-BBC8AC0D64FB}" type="parTrans" cxnId="{AC8F5547-898C-4DF2-9877-99DEF71B9778}">
      <dgm:prSet/>
      <dgm:spPr/>
      <dgm:t>
        <a:bodyPr/>
        <a:lstStyle/>
        <a:p>
          <a:endParaRPr lang="fr-FR"/>
        </a:p>
      </dgm:t>
    </dgm:pt>
    <dgm:pt modelId="{89D7494D-C0F4-4EF5-9897-77766851C63C}" type="sibTrans" cxnId="{AC8F5547-898C-4DF2-9877-99DEF71B9778}">
      <dgm:prSet/>
      <dgm:spPr/>
      <dgm:t>
        <a:bodyPr/>
        <a:lstStyle/>
        <a:p>
          <a:endParaRPr lang="fr-FR"/>
        </a:p>
      </dgm:t>
    </dgm:pt>
    <dgm:pt modelId="{401C7B80-5AD0-4FA1-B598-38ABB5F119F4}">
      <dgm:prSet custT="1"/>
      <dgm:spPr/>
      <dgm:t>
        <a:bodyPr/>
        <a:lstStyle/>
        <a:p>
          <a:r>
            <a:rPr lang="fr-FR" sz="1400" dirty="0"/>
            <a:t>Top Copeau 1</a:t>
          </a:r>
        </a:p>
        <a:p>
          <a:r>
            <a:rPr lang="fr-FR" sz="1400" dirty="0"/>
            <a:t>6 novembre 2019</a:t>
          </a:r>
        </a:p>
      </dgm:t>
    </dgm:pt>
    <dgm:pt modelId="{0DE23D59-060F-4F66-9719-893B4A43B32A}" type="parTrans" cxnId="{57F8B830-0195-4A76-BE51-FEB6A815A9C0}">
      <dgm:prSet/>
      <dgm:spPr/>
      <dgm:t>
        <a:bodyPr/>
        <a:lstStyle/>
        <a:p>
          <a:endParaRPr lang="fr-FR"/>
        </a:p>
      </dgm:t>
    </dgm:pt>
    <dgm:pt modelId="{3E6FDF9B-C4E8-43BD-AB16-BDDEA643A5C5}" type="sibTrans" cxnId="{57F8B830-0195-4A76-BE51-FEB6A815A9C0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CE81C74C-540E-4EE1-895E-9767D8E73C28}" type="pres">
      <dgm:prSet presAssocID="{BBEEB7F5-CE5D-481C-B852-70DA2EEE02AE}" presName="compositeA" presStyleCnt="0"/>
      <dgm:spPr/>
    </dgm:pt>
    <dgm:pt modelId="{3787C330-8CE2-4EDB-A899-AD42E0893E35}" type="pres">
      <dgm:prSet presAssocID="{BBEEB7F5-CE5D-481C-B852-70DA2EEE02AE}" presName="textA" presStyleLbl="revTx" presStyleIdx="0" presStyleCnt="7" custLinFactNeighborX="-62">
        <dgm:presLayoutVars>
          <dgm:bulletEnabled val="1"/>
        </dgm:presLayoutVars>
      </dgm:prSet>
      <dgm:spPr/>
    </dgm:pt>
    <dgm:pt modelId="{38454B81-97FE-460C-A859-5EC5F8289F45}" type="pres">
      <dgm:prSet presAssocID="{BBEEB7F5-CE5D-481C-B852-70DA2EEE02AE}" presName="circleA" presStyleLbl="node1" presStyleIdx="0" presStyleCnt="7"/>
      <dgm:spPr/>
    </dgm:pt>
    <dgm:pt modelId="{BBF3CF8C-DA17-4C80-BC24-7FF87BABB0A4}" type="pres">
      <dgm:prSet presAssocID="{BBEEB7F5-CE5D-481C-B852-70DA2EEE02AE}" presName="spaceA" presStyleCnt="0"/>
      <dgm:spPr/>
    </dgm:pt>
    <dgm:pt modelId="{46C2EA4D-EEF9-488C-ADE5-E3EE42826C62}" type="pres">
      <dgm:prSet presAssocID="{C44A1A0C-42BC-4522-9C02-9785A2538A38}" presName="space" presStyleCnt="0"/>
      <dgm:spPr/>
    </dgm:pt>
    <dgm:pt modelId="{2C09391F-10F3-4EC5-AE13-4BCAD20281D9}" type="pres">
      <dgm:prSet presAssocID="{BD4DE540-C1CB-480D-A08A-5D807EFF05D9}" presName="compositeB" presStyleCnt="0"/>
      <dgm:spPr/>
    </dgm:pt>
    <dgm:pt modelId="{F04CFDF8-61BF-42ED-BD68-A1661B5A5F58}" type="pres">
      <dgm:prSet presAssocID="{BD4DE540-C1CB-480D-A08A-5D807EFF05D9}" presName="textB" presStyleLbl="revTx" presStyleIdx="1" presStyleCnt="7">
        <dgm:presLayoutVars>
          <dgm:bulletEnabled val="1"/>
        </dgm:presLayoutVars>
      </dgm:prSet>
      <dgm:spPr/>
    </dgm:pt>
    <dgm:pt modelId="{C8C71180-8795-4DCC-950B-1BD90E3125F6}" type="pres">
      <dgm:prSet presAssocID="{BD4DE540-C1CB-480D-A08A-5D807EFF05D9}" presName="circleB" presStyleLbl="node1" presStyleIdx="1" presStyleCnt="7"/>
      <dgm:spPr/>
    </dgm:pt>
    <dgm:pt modelId="{4157BEAE-3217-428B-AFFF-A14E0B6DDF49}" type="pres">
      <dgm:prSet presAssocID="{BD4DE540-C1CB-480D-A08A-5D807EFF05D9}" presName="spaceB" presStyleCnt="0"/>
      <dgm:spPr/>
    </dgm:pt>
    <dgm:pt modelId="{F08032B5-3A8E-4C07-BBB8-B156708E08CE}" type="pres">
      <dgm:prSet presAssocID="{CB7DD0E0-B9B8-4476-827B-724BCA5E172A}" presName="space" presStyleCnt="0"/>
      <dgm:spPr/>
    </dgm:pt>
    <dgm:pt modelId="{00F72E1E-92CD-422B-898A-9C243B6BAB1B}" type="pres">
      <dgm:prSet presAssocID="{96DF84A2-5185-4E42-8853-655CD9327A4C}" presName="compositeA" presStyleCnt="0"/>
      <dgm:spPr/>
    </dgm:pt>
    <dgm:pt modelId="{30F3C8A4-A8D2-4CB2-A5A0-CB77E99828FE}" type="pres">
      <dgm:prSet presAssocID="{96DF84A2-5185-4E42-8853-655CD9327A4C}" presName="textA" presStyleLbl="revTx" presStyleIdx="2" presStyleCnt="7" custLinFactNeighborX="-62">
        <dgm:presLayoutVars>
          <dgm:bulletEnabled val="1"/>
        </dgm:presLayoutVars>
      </dgm:prSet>
      <dgm:spPr/>
    </dgm:pt>
    <dgm:pt modelId="{E22CC11D-61DB-4151-AA8B-40416B64F5C8}" type="pres">
      <dgm:prSet presAssocID="{96DF84A2-5185-4E42-8853-655CD9327A4C}" presName="circleA" presStyleLbl="node1" presStyleIdx="2" presStyleCnt="7"/>
      <dgm:spPr/>
    </dgm:pt>
    <dgm:pt modelId="{0F5602F6-099E-4492-B1AE-4222F531DF03}" type="pres">
      <dgm:prSet presAssocID="{96DF84A2-5185-4E42-8853-655CD9327A4C}" presName="spaceA" presStyleCnt="0"/>
      <dgm:spPr/>
    </dgm:pt>
    <dgm:pt modelId="{ED2B57C9-E7B9-4FE2-99BC-ADFECD077CE5}" type="pres">
      <dgm:prSet presAssocID="{D54FE181-E7F1-4AFD-B88E-4B93E65371CC}" presName="space" presStyleCnt="0"/>
      <dgm:spPr/>
    </dgm:pt>
    <dgm:pt modelId="{3486E566-F48E-4F06-BF3E-E14EC42CA9B0}" type="pres">
      <dgm:prSet presAssocID="{E6799142-E291-479D-B1EB-C520569E8769}" presName="compositeB" presStyleCnt="0"/>
      <dgm:spPr/>
    </dgm:pt>
    <dgm:pt modelId="{AB747115-DD72-4A85-B01E-241D8174F017}" type="pres">
      <dgm:prSet presAssocID="{E6799142-E291-479D-B1EB-C520569E8769}" presName="textB" presStyleLbl="revTx" presStyleIdx="3" presStyleCnt="7">
        <dgm:presLayoutVars>
          <dgm:bulletEnabled val="1"/>
        </dgm:presLayoutVars>
      </dgm:prSet>
      <dgm:spPr/>
    </dgm:pt>
    <dgm:pt modelId="{D0B51EBF-053A-4882-86D1-F71932AA43B0}" type="pres">
      <dgm:prSet presAssocID="{E6799142-E291-479D-B1EB-C520569E8769}" presName="circleB" presStyleLbl="node1" presStyleIdx="3" presStyleCnt="7"/>
      <dgm:spPr/>
    </dgm:pt>
    <dgm:pt modelId="{A380DBA9-AFA7-4C5E-8803-B504F3AE746E}" type="pres">
      <dgm:prSet presAssocID="{E6799142-E291-479D-B1EB-C520569E8769}" presName="spaceB" presStyleCnt="0"/>
      <dgm:spPr/>
    </dgm:pt>
    <dgm:pt modelId="{465246F4-55BC-47A1-9787-419D8D177E63}" type="pres">
      <dgm:prSet presAssocID="{E631EFB6-01F2-46E1-9DBC-941EA9C8D318}" presName="space" presStyleCnt="0"/>
      <dgm:spPr/>
    </dgm:pt>
    <dgm:pt modelId="{FAEFF766-B176-4D31-A215-6CF75DAE847D}" type="pres">
      <dgm:prSet presAssocID="{DD54D7CD-667E-4864-A5E8-529F981EB21F}" presName="compositeA" presStyleCnt="0"/>
      <dgm:spPr/>
    </dgm:pt>
    <dgm:pt modelId="{7F573606-D5A8-47FE-8444-5A804F38404F}" type="pres">
      <dgm:prSet presAssocID="{DD54D7CD-667E-4864-A5E8-529F981EB21F}" presName="textA" presStyleLbl="revTx" presStyleIdx="4" presStyleCnt="7" custScaleX="114428" custLinFactNeighborX="-62">
        <dgm:presLayoutVars>
          <dgm:bulletEnabled val="1"/>
        </dgm:presLayoutVars>
      </dgm:prSet>
      <dgm:spPr/>
    </dgm:pt>
    <dgm:pt modelId="{4B84E3E0-E121-46ED-9184-776E6CB5B4D2}" type="pres">
      <dgm:prSet presAssocID="{DD54D7CD-667E-4864-A5E8-529F981EB21F}" presName="circleA" presStyleLbl="node1" presStyleIdx="4" presStyleCnt="7"/>
      <dgm:spPr/>
    </dgm:pt>
    <dgm:pt modelId="{07E3B359-A3EF-4E63-87AA-16AE84314BA2}" type="pres">
      <dgm:prSet presAssocID="{DD54D7CD-667E-4864-A5E8-529F981EB21F}" presName="spaceA" presStyleCnt="0"/>
      <dgm:spPr/>
    </dgm:pt>
    <dgm:pt modelId="{6915CF5C-6761-491C-A000-5CB3A614BD95}" type="pres">
      <dgm:prSet presAssocID="{01650B1A-3158-4A0D-8BB7-721F80426381}" presName="space" presStyleCnt="0"/>
      <dgm:spPr/>
    </dgm:pt>
    <dgm:pt modelId="{37F14CB2-AB39-42DD-860F-1CA6FBCCD18B}" type="pres">
      <dgm:prSet presAssocID="{CF86D53B-AF23-46C3-8162-404D0AC06162}" presName="compositeB" presStyleCnt="0"/>
      <dgm:spPr/>
    </dgm:pt>
    <dgm:pt modelId="{4C67F215-7E4D-400E-9BF1-AC7C74F2CBC3}" type="pres">
      <dgm:prSet presAssocID="{CF86D53B-AF23-46C3-8162-404D0AC06162}" presName="textB" presStyleLbl="revTx" presStyleIdx="5" presStyleCnt="7" custLinFactNeighborX="-62">
        <dgm:presLayoutVars>
          <dgm:bulletEnabled val="1"/>
        </dgm:presLayoutVars>
      </dgm:prSet>
      <dgm:spPr/>
    </dgm:pt>
    <dgm:pt modelId="{53CC8F33-C592-45AB-899E-94C06345BE4B}" type="pres">
      <dgm:prSet presAssocID="{CF86D53B-AF23-46C3-8162-404D0AC06162}" presName="circleB" presStyleLbl="node1" presStyleIdx="5" presStyleCnt="7"/>
      <dgm:spPr/>
    </dgm:pt>
    <dgm:pt modelId="{28D8511D-C0B9-4951-B685-FAB359454F6F}" type="pres">
      <dgm:prSet presAssocID="{CF86D53B-AF23-46C3-8162-404D0AC06162}" presName="spaceB" presStyleCnt="0"/>
      <dgm:spPr/>
    </dgm:pt>
    <dgm:pt modelId="{113AAFAD-8F9B-46A0-AEF1-B6B43358B057}" type="pres">
      <dgm:prSet presAssocID="{89D7494D-C0F4-4EF5-9897-77766851C63C}" presName="space" presStyleCnt="0"/>
      <dgm:spPr/>
    </dgm:pt>
    <dgm:pt modelId="{F3AD15EF-EE84-4F23-8AFE-C4088F8CFA86}" type="pres">
      <dgm:prSet presAssocID="{401C7B80-5AD0-4FA1-B598-38ABB5F119F4}" presName="compositeA" presStyleCnt="0"/>
      <dgm:spPr/>
    </dgm:pt>
    <dgm:pt modelId="{1B91C959-76C1-4B10-824B-E263C2ED51F6}" type="pres">
      <dgm:prSet presAssocID="{401C7B80-5AD0-4FA1-B598-38ABB5F119F4}" presName="textA" presStyleLbl="revTx" presStyleIdx="6" presStyleCnt="7" custLinFactNeighborX="-62">
        <dgm:presLayoutVars>
          <dgm:bulletEnabled val="1"/>
        </dgm:presLayoutVars>
      </dgm:prSet>
      <dgm:spPr/>
    </dgm:pt>
    <dgm:pt modelId="{AC868534-DC39-4FA7-8817-0960D5CB7E56}" type="pres">
      <dgm:prSet presAssocID="{401C7B80-5AD0-4FA1-B598-38ABB5F119F4}" presName="circleA" presStyleLbl="node1" presStyleIdx="6" presStyleCnt="7"/>
      <dgm:spPr/>
    </dgm:pt>
    <dgm:pt modelId="{30097ECB-8179-4787-9F70-606C247F768B}" type="pres">
      <dgm:prSet presAssocID="{401C7B80-5AD0-4FA1-B598-38ABB5F119F4}" presName="spaceA" presStyleCnt="0"/>
      <dgm:spPr/>
    </dgm:pt>
  </dgm:ptLst>
  <dgm:cxnLst>
    <dgm:cxn modelId="{941B4302-952A-4AE6-9065-984D27BF5569}" type="presOf" srcId="{401C7B80-5AD0-4FA1-B598-38ABB5F119F4}" destId="{1B91C959-76C1-4B10-824B-E263C2ED51F6}" srcOrd="0" destOrd="0" presId="urn:microsoft.com/office/officeart/2005/8/layout/hProcess11"/>
    <dgm:cxn modelId="{0A2FAD05-CE11-4C6B-93EE-7D09886B935C}" type="presOf" srcId="{DD54D7CD-667E-4864-A5E8-529F981EB21F}" destId="{7F573606-D5A8-47FE-8444-5A804F38404F}" srcOrd="0" destOrd="0" presId="urn:microsoft.com/office/officeart/2005/8/layout/hProcess11"/>
    <dgm:cxn modelId="{A135B51E-1C9C-4081-BDC6-3EA5046CC639}" type="presOf" srcId="{CF86D53B-AF23-46C3-8162-404D0AC06162}" destId="{4C67F215-7E4D-400E-9BF1-AC7C74F2CBC3}" srcOrd="0" destOrd="0" presId="urn:microsoft.com/office/officeart/2005/8/layout/hProcess11"/>
    <dgm:cxn modelId="{32E0EE20-73A6-419B-AC0B-45455B0E10FA}" type="presOf" srcId="{BBEEB7F5-CE5D-481C-B852-70DA2EEE02AE}" destId="{3787C330-8CE2-4EDB-A899-AD42E0893E35}" srcOrd="0" destOrd="0" presId="urn:microsoft.com/office/officeart/2005/8/layout/hProcess11"/>
    <dgm:cxn modelId="{90C6E926-4255-415E-9EB6-DF9856FF7199}" srcId="{825CEF5B-DDE7-47A0-A236-F2AB33045AF5}" destId="{E6799142-E291-479D-B1EB-C520569E8769}" srcOrd="3" destOrd="0" parTransId="{449B0F21-11EE-4FC8-883A-EECEFEE896EC}" sibTransId="{E631EFB6-01F2-46E1-9DBC-941EA9C8D318}"/>
    <dgm:cxn modelId="{57F8B830-0195-4A76-BE51-FEB6A815A9C0}" srcId="{825CEF5B-DDE7-47A0-A236-F2AB33045AF5}" destId="{401C7B80-5AD0-4FA1-B598-38ABB5F119F4}" srcOrd="6" destOrd="0" parTransId="{0DE23D59-060F-4F66-9719-893B4A43B32A}" sibTransId="{3E6FDF9B-C4E8-43BD-AB16-BDDEA643A5C5}"/>
    <dgm:cxn modelId="{41303D41-D9B2-4E95-B054-290CDC00F758}" srcId="{825CEF5B-DDE7-47A0-A236-F2AB33045AF5}" destId="{BD4DE540-C1CB-480D-A08A-5D807EFF05D9}" srcOrd="1" destOrd="0" parTransId="{E96D24A4-32DC-4169-ABC3-9E0BDF9BAC47}" sibTransId="{CB7DD0E0-B9B8-4476-827B-724BCA5E172A}"/>
    <dgm:cxn modelId="{AC8F5547-898C-4DF2-9877-99DEF71B9778}" srcId="{825CEF5B-DDE7-47A0-A236-F2AB33045AF5}" destId="{CF86D53B-AF23-46C3-8162-404D0AC06162}" srcOrd="5" destOrd="0" parTransId="{098A47B1-DCF5-4F79-B8E3-BBC8AC0D64FB}" sibTransId="{89D7494D-C0F4-4EF5-9897-77766851C63C}"/>
    <dgm:cxn modelId="{0DC27172-7C10-4657-8EDD-ABEF0E71B4F7}" type="presOf" srcId="{96DF84A2-5185-4E42-8853-655CD9327A4C}" destId="{30F3C8A4-A8D2-4CB2-A5A0-CB77E99828FE}" srcOrd="0" destOrd="0" presId="urn:microsoft.com/office/officeart/2005/8/layout/hProcess11"/>
    <dgm:cxn modelId="{CFF29D79-EC8B-48D9-91C4-80BB9FC5E4B7}" srcId="{825CEF5B-DDE7-47A0-A236-F2AB33045AF5}" destId="{96DF84A2-5185-4E42-8853-655CD9327A4C}" srcOrd="2" destOrd="0" parTransId="{444E972D-9E82-4B95-B299-BBC56D272ADD}" sibTransId="{D54FE181-E7F1-4AFD-B88E-4B93E65371CC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BA986FC0-E8A3-4A39-980F-35E4DCEFE810}" srcId="{825CEF5B-DDE7-47A0-A236-F2AB33045AF5}" destId="{BBEEB7F5-CE5D-481C-B852-70DA2EEE02AE}" srcOrd="0" destOrd="0" parTransId="{958EAC6E-4A5F-41A9-A749-B27D08CCD672}" sibTransId="{C44A1A0C-42BC-4522-9C02-9785A2538A38}"/>
    <dgm:cxn modelId="{07BAEDC4-E9D8-4A12-BCF4-88C7523318FC}" srcId="{825CEF5B-DDE7-47A0-A236-F2AB33045AF5}" destId="{DD54D7CD-667E-4864-A5E8-529F981EB21F}" srcOrd="4" destOrd="0" parTransId="{E780C9A9-6C8B-4095-B134-5B8BA3304DF0}" sibTransId="{01650B1A-3158-4A0D-8BB7-721F80426381}"/>
    <dgm:cxn modelId="{A72E79D8-083C-40D8-8601-D9D254AF01A9}" type="presOf" srcId="{E6799142-E291-479D-B1EB-C520569E8769}" destId="{AB747115-DD72-4A85-B01E-241D8174F017}" srcOrd="0" destOrd="0" presId="urn:microsoft.com/office/officeart/2005/8/layout/hProcess11"/>
    <dgm:cxn modelId="{CADCAAFE-A6A7-41A6-ADB7-F2DF6011A0CD}" type="presOf" srcId="{BD4DE540-C1CB-480D-A08A-5D807EFF05D9}" destId="{F04CFDF8-61BF-42ED-BD68-A1661B5A5F58}" srcOrd="0" destOrd="0" presId="urn:microsoft.com/office/officeart/2005/8/layout/hProcess11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9E66C353-D97F-4AFF-9CFE-D53321A9295E}" type="presParOf" srcId="{1D3631EA-0A1F-41D1-AF54-E1A1B0D0FD76}" destId="{CE81C74C-540E-4EE1-895E-9767D8E73C28}" srcOrd="0" destOrd="0" presId="urn:microsoft.com/office/officeart/2005/8/layout/hProcess11"/>
    <dgm:cxn modelId="{DE0AE183-F87E-4387-86B4-376AB6649C5A}" type="presParOf" srcId="{CE81C74C-540E-4EE1-895E-9767D8E73C28}" destId="{3787C330-8CE2-4EDB-A899-AD42E0893E35}" srcOrd="0" destOrd="0" presId="urn:microsoft.com/office/officeart/2005/8/layout/hProcess11"/>
    <dgm:cxn modelId="{66BDF9F0-2BD1-4F7A-9B46-B8392B762B92}" type="presParOf" srcId="{CE81C74C-540E-4EE1-895E-9767D8E73C28}" destId="{38454B81-97FE-460C-A859-5EC5F8289F45}" srcOrd="1" destOrd="0" presId="urn:microsoft.com/office/officeart/2005/8/layout/hProcess11"/>
    <dgm:cxn modelId="{255FA193-4CDC-4092-B0D6-EE5DF0C57791}" type="presParOf" srcId="{CE81C74C-540E-4EE1-895E-9767D8E73C28}" destId="{BBF3CF8C-DA17-4C80-BC24-7FF87BABB0A4}" srcOrd="2" destOrd="0" presId="urn:microsoft.com/office/officeart/2005/8/layout/hProcess11"/>
    <dgm:cxn modelId="{950218D5-8907-422F-B682-068E3544BC7F}" type="presParOf" srcId="{1D3631EA-0A1F-41D1-AF54-E1A1B0D0FD76}" destId="{46C2EA4D-EEF9-488C-ADE5-E3EE42826C62}" srcOrd="1" destOrd="0" presId="urn:microsoft.com/office/officeart/2005/8/layout/hProcess11"/>
    <dgm:cxn modelId="{AA188814-304C-409B-8021-FBCAEEC15A24}" type="presParOf" srcId="{1D3631EA-0A1F-41D1-AF54-E1A1B0D0FD76}" destId="{2C09391F-10F3-4EC5-AE13-4BCAD20281D9}" srcOrd="2" destOrd="0" presId="urn:microsoft.com/office/officeart/2005/8/layout/hProcess11"/>
    <dgm:cxn modelId="{B81E35D1-BD85-47E4-847F-A7BF141D64EE}" type="presParOf" srcId="{2C09391F-10F3-4EC5-AE13-4BCAD20281D9}" destId="{F04CFDF8-61BF-42ED-BD68-A1661B5A5F58}" srcOrd="0" destOrd="0" presId="urn:microsoft.com/office/officeart/2005/8/layout/hProcess11"/>
    <dgm:cxn modelId="{93D04568-DB81-49A5-B4B2-E4494F394E17}" type="presParOf" srcId="{2C09391F-10F3-4EC5-AE13-4BCAD20281D9}" destId="{C8C71180-8795-4DCC-950B-1BD90E3125F6}" srcOrd="1" destOrd="0" presId="urn:microsoft.com/office/officeart/2005/8/layout/hProcess11"/>
    <dgm:cxn modelId="{B97A85D3-7EBF-4E6F-B2EE-FF82956D24F4}" type="presParOf" srcId="{2C09391F-10F3-4EC5-AE13-4BCAD20281D9}" destId="{4157BEAE-3217-428B-AFFF-A14E0B6DDF49}" srcOrd="2" destOrd="0" presId="urn:microsoft.com/office/officeart/2005/8/layout/hProcess11"/>
    <dgm:cxn modelId="{D9099B34-A95C-4AE7-AB06-ED877DBF8D53}" type="presParOf" srcId="{1D3631EA-0A1F-41D1-AF54-E1A1B0D0FD76}" destId="{F08032B5-3A8E-4C07-BBB8-B156708E08CE}" srcOrd="3" destOrd="0" presId="urn:microsoft.com/office/officeart/2005/8/layout/hProcess11"/>
    <dgm:cxn modelId="{881976B4-292A-4E48-84BE-7F8BC07D8A35}" type="presParOf" srcId="{1D3631EA-0A1F-41D1-AF54-E1A1B0D0FD76}" destId="{00F72E1E-92CD-422B-898A-9C243B6BAB1B}" srcOrd="4" destOrd="0" presId="urn:microsoft.com/office/officeart/2005/8/layout/hProcess11"/>
    <dgm:cxn modelId="{62F89896-B9B2-48E4-8A9D-6A015B3B25C4}" type="presParOf" srcId="{00F72E1E-92CD-422B-898A-9C243B6BAB1B}" destId="{30F3C8A4-A8D2-4CB2-A5A0-CB77E99828FE}" srcOrd="0" destOrd="0" presId="urn:microsoft.com/office/officeart/2005/8/layout/hProcess11"/>
    <dgm:cxn modelId="{D06AC579-8DAE-4B64-A5E2-9D68BA40A532}" type="presParOf" srcId="{00F72E1E-92CD-422B-898A-9C243B6BAB1B}" destId="{E22CC11D-61DB-4151-AA8B-40416B64F5C8}" srcOrd="1" destOrd="0" presId="urn:microsoft.com/office/officeart/2005/8/layout/hProcess11"/>
    <dgm:cxn modelId="{04687866-0E92-4CCD-AB5F-884DD47EB44D}" type="presParOf" srcId="{00F72E1E-92CD-422B-898A-9C243B6BAB1B}" destId="{0F5602F6-099E-4492-B1AE-4222F531DF03}" srcOrd="2" destOrd="0" presId="urn:microsoft.com/office/officeart/2005/8/layout/hProcess11"/>
    <dgm:cxn modelId="{7431D07B-87A5-4E15-A6F1-61CB04A2A38A}" type="presParOf" srcId="{1D3631EA-0A1F-41D1-AF54-E1A1B0D0FD76}" destId="{ED2B57C9-E7B9-4FE2-99BC-ADFECD077CE5}" srcOrd="5" destOrd="0" presId="urn:microsoft.com/office/officeart/2005/8/layout/hProcess11"/>
    <dgm:cxn modelId="{BE8D67D6-49B7-4324-8F9C-72831CA63B51}" type="presParOf" srcId="{1D3631EA-0A1F-41D1-AF54-E1A1B0D0FD76}" destId="{3486E566-F48E-4F06-BF3E-E14EC42CA9B0}" srcOrd="6" destOrd="0" presId="urn:microsoft.com/office/officeart/2005/8/layout/hProcess11"/>
    <dgm:cxn modelId="{38A8CE7B-D7CF-4352-9C99-DA8FB050E1C1}" type="presParOf" srcId="{3486E566-F48E-4F06-BF3E-E14EC42CA9B0}" destId="{AB747115-DD72-4A85-B01E-241D8174F017}" srcOrd="0" destOrd="0" presId="urn:microsoft.com/office/officeart/2005/8/layout/hProcess11"/>
    <dgm:cxn modelId="{46DB5874-670C-4C51-98C6-51923088EFDA}" type="presParOf" srcId="{3486E566-F48E-4F06-BF3E-E14EC42CA9B0}" destId="{D0B51EBF-053A-4882-86D1-F71932AA43B0}" srcOrd="1" destOrd="0" presId="urn:microsoft.com/office/officeart/2005/8/layout/hProcess11"/>
    <dgm:cxn modelId="{72FF7114-BCE8-4E59-A99E-6B813001F58B}" type="presParOf" srcId="{3486E566-F48E-4F06-BF3E-E14EC42CA9B0}" destId="{A380DBA9-AFA7-4C5E-8803-B504F3AE746E}" srcOrd="2" destOrd="0" presId="urn:microsoft.com/office/officeart/2005/8/layout/hProcess11"/>
    <dgm:cxn modelId="{1A4F7326-F120-4BB4-838C-77837D29D1B9}" type="presParOf" srcId="{1D3631EA-0A1F-41D1-AF54-E1A1B0D0FD76}" destId="{465246F4-55BC-47A1-9787-419D8D177E63}" srcOrd="7" destOrd="0" presId="urn:microsoft.com/office/officeart/2005/8/layout/hProcess11"/>
    <dgm:cxn modelId="{BB31E5E7-1EAE-41B8-B1C9-1AC7D5F91C55}" type="presParOf" srcId="{1D3631EA-0A1F-41D1-AF54-E1A1B0D0FD76}" destId="{FAEFF766-B176-4D31-A215-6CF75DAE847D}" srcOrd="8" destOrd="0" presId="urn:microsoft.com/office/officeart/2005/8/layout/hProcess11"/>
    <dgm:cxn modelId="{3CA2A518-1ADA-410E-A8D6-E485DB642566}" type="presParOf" srcId="{FAEFF766-B176-4D31-A215-6CF75DAE847D}" destId="{7F573606-D5A8-47FE-8444-5A804F38404F}" srcOrd="0" destOrd="0" presId="urn:microsoft.com/office/officeart/2005/8/layout/hProcess11"/>
    <dgm:cxn modelId="{CDF75B82-82F8-4551-A20C-A3839553D70E}" type="presParOf" srcId="{FAEFF766-B176-4D31-A215-6CF75DAE847D}" destId="{4B84E3E0-E121-46ED-9184-776E6CB5B4D2}" srcOrd="1" destOrd="0" presId="urn:microsoft.com/office/officeart/2005/8/layout/hProcess11"/>
    <dgm:cxn modelId="{2A725F16-66F9-41D4-A686-F13E6E3DE3CF}" type="presParOf" srcId="{FAEFF766-B176-4D31-A215-6CF75DAE847D}" destId="{07E3B359-A3EF-4E63-87AA-16AE84314BA2}" srcOrd="2" destOrd="0" presId="urn:microsoft.com/office/officeart/2005/8/layout/hProcess11"/>
    <dgm:cxn modelId="{6CC8A50C-83C3-4027-B2C5-81329BB72C9E}" type="presParOf" srcId="{1D3631EA-0A1F-41D1-AF54-E1A1B0D0FD76}" destId="{6915CF5C-6761-491C-A000-5CB3A614BD95}" srcOrd="9" destOrd="0" presId="urn:microsoft.com/office/officeart/2005/8/layout/hProcess11"/>
    <dgm:cxn modelId="{F9825E83-CD63-4B4F-8AE6-FC9B346658CB}" type="presParOf" srcId="{1D3631EA-0A1F-41D1-AF54-E1A1B0D0FD76}" destId="{37F14CB2-AB39-42DD-860F-1CA6FBCCD18B}" srcOrd="10" destOrd="0" presId="urn:microsoft.com/office/officeart/2005/8/layout/hProcess11"/>
    <dgm:cxn modelId="{1BA4C1C2-E1F8-47AC-8C92-2FAD9F132DE6}" type="presParOf" srcId="{37F14CB2-AB39-42DD-860F-1CA6FBCCD18B}" destId="{4C67F215-7E4D-400E-9BF1-AC7C74F2CBC3}" srcOrd="0" destOrd="0" presId="urn:microsoft.com/office/officeart/2005/8/layout/hProcess11"/>
    <dgm:cxn modelId="{DDC01511-D0A8-4F17-BDFA-5078C1E1128A}" type="presParOf" srcId="{37F14CB2-AB39-42DD-860F-1CA6FBCCD18B}" destId="{53CC8F33-C592-45AB-899E-94C06345BE4B}" srcOrd="1" destOrd="0" presId="urn:microsoft.com/office/officeart/2005/8/layout/hProcess11"/>
    <dgm:cxn modelId="{2B5B768B-D957-4D8C-9C04-8692BB281CA6}" type="presParOf" srcId="{37F14CB2-AB39-42DD-860F-1CA6FBCCD18B}" destId="{28D8511D-C0B9-4951-B685-FAB359454F6F}" srcOrd="2" destOrd="0" presId="urn:microsoft.com/office/officeart/2005/8/layout/hProcess11"/>
    <dgm:cxn modelId="{C5282EF2-D974-4228-933F-B0683A4633F1}" type="presParOf" srcId="{1D3631EA-0A1F-41D1-AF54-E1A1B0D0FD76}" destId="{113AAFAD-8F9B-46A0-AEF1-B6B43358B057}" srcOrd="11" destOrd="0" presId="urn:microsoft.com/office/officeart/2005/8/layout/hProcess11"/>
    <dgm:cxn modelId="{21FF04AA-D6BC-4273-8ACF-7804CD4F3C6A}" type="presParOf" srcId="{1D3631EA-0A1F-41D1-AF54-E1A1B0D0FD76}" destId="{F3AD15EF-EE84-4F23-8AFE-C4088F8CFA86}" srcOrd="12" destOrd="0" presId="urn:microsoft.com/office/officeart/2005/8/layout/hProcess11"/>
    <dgm:cxn modelId="{B11AC150-3714-475D-9094-3579FD6F2EC9}" type="presParOf" srcId="{F3AD15EF-EE84-4F23-8AFE-C4088F8CFA86}" destId="{1B91C959-76C1-4B10-824B-E263C2ED51F6}" srcOrd="0" destOrd="0" presId="urn:microsoft.com/office/officeart/2005/8/layout/hProcess11"/>
    <dgm:cxn modelId="{0E5A348D-B133-4A1A-A81D-01A852CF12FC}" type="presParOf" srcId="{F3AD15EF-EE84-4F23-8AFE-C4088F8CFA86}" destId="{AC868534-DC39-4FA7-8817-0960D5CB7E56}" srcOrd="1" destOrd="0" presId="urn:microsoft.com/office/officeart/2005/8/layout/hProcess11"/>
    <dgm:cxn modelId="{1AE086C4-DDEB-4646-9442-B06D9F30D763}" type="presParOf" srcId="{F3AD15EF-EE84-4F23-8AFE-C4088F8CFA86}" destId="{30097ECB-8179-4787-9F70-606C247F76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Organe</a:t>
          </a:r>
        </a:p>
        <a:p>
          <a:r>
            <a:rPr lang="fr-FR" sz="1400" dirty="0"/>
            <a:t>5 février 2020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A988032F-9C4F-47B9-A7BA-CFFFC5C23A8E}">
      <dgm:prSet phldrT="[Texte]" custT="1"/>
      <dgm:spPr/>
      <dgm:t>
        <a:bodyPr/>
        <a:lstStyle/>
        <a:p>
          <a:r>
            <a:rPr lang="fr-FR" sz="1400" dirty="0"/>
            <a:t>Top Véhicule</a:t>
          </a:r>
        </a:p>
        <a:p>
          <a:r>
            <a:rPr lang="fr-FR" sz="1400" dirty="0"/>
            <a:t>19 février 2020</a:t>
          </a:r>
        </a:p>
      </dgm:t>
    </dgm:pt>
    <dgm:pt modelId="{4DFB2363-1609-46F2-BFDA-66162E726C04}" type="parTrans" cxnId="{A694A883-59B0-4270-884D-DECDC6423C04}">
      <dgm:prSet/>
      <dgm:spPr/>
      <dgm:t>
        <a:bodyPr/>
        <a:lstStyle/>
        <a:p>
          <a:endParaRPr lang="fr-FR"/>
        </a:p>
      </dgm:t>
    </dgm:pt>
    <dgm:pt modelId="{85F15E43-E3CB-4DE5-8EE9-18742D6153B0}" type="sibTrans" cxnId="{A694A883-59B0-4270-884D-DECDC6423C04}">
      <dgm:prSet/>
      <dgm:spPr/>
      <dgm:t>
        <a:bodyPr/>
        <a:lstStyle/>
        <a:p>
          <a:endParaRPr lang="fr-FR"/>
        </a:p>
      </dgm:t>
    </dgm:pt>
    <dgm:pt modelId="{F4CF5A38-4DCC-4765-97F5-426A0B06FA33}">
      <dgm:prSet phldrT="[Texte]" custT="1"/>
      <dgm:spPr/>
      <dgm:t>
        <a:bodyPr/>
        <a:lstStyle/>
        <a:p>
          <a:r>
            <a:rPr lang="fr-FR" sz="1400" dirty="0"/>
            <a:t>Top Moteur</a:t>
          </a:r>
        </a:p>
        <a:p>
          <a:r>
            <a:rPr lang="fr-FR" sz="1400" dirty="0"/>
            <a:t>4 mars 2020</a:t>
          </a:r>
        </a:p>
      </dgm:t>
    </dgm:pt>
    <dgm:pt modelId="{FEB35986-B444-4F16-BBD8-BCF211E3F469}" type="parTrans" cxnId="{61EB6CF8-C024-44C2-8DD8-1B6FD32DFC0D}">
      <dgm:prSet/>
      <dgm:spPr/>
      <dgm:t>
        <a:bodyPr/>
        <a:lstStyle/>
        <a:p>
          <a:endParaRPr lang="fr-FR"/>
        </a:p>
      </dgm:t>
    </dgm:pt>
    <dgm:pt modelId="{9AEEA38B-C368-4CA1-B208-7AF6860FCE1A}" type="sibTrans" cxnId="{61EB6CF8-C024-44C2-8DD8-1B6FD32DFC0D}">
      <dgm:prSet/>
      <dgm:spPr/>
      <dgm:t>
        <a:bodyPr/>
        <a:lstStyle/>
        <a:p>
          <a:endParaRPr lang="fr-FR"/>
        </a:p>
      </dgm:t>
    </dgm:pt>
    <dgm:pt modelId="{064580DE-D6C0-4DB7-BCD3-04D148FD8497}">
      <dgm:prSet phldrT="[Texte]" custT="1"/>
      <dgm:spPr/>
      <dgm:t>
        <a:bodyPr/>
        <a:lstStyle/>
        <a:p>
          <a:r>
            <a:rPr lang="fr-FR" sz="1400" dirty="0"/>
            <a:t>Top Qualif</a:t>
          </a:r>
        </a:p>
        <a:p>
          <a:r>
            <a:rPr lang="fr-FR" sz="1400" dirty="0"/>
            <a:t>17 mars 2020</a:t>
          </a:r>
        </a:p>
      </dgm:t>
    </dgm:pt>
    <dgm:pt modelId="{6F511D15-C3DD-46B1-90F5-E8EE7B550995}" type="parTrans" cxnId="{F818CF38-435D-4B8F-B668-EE2CDBE5CACA}">
      <dgm:prSet/>
      <dgm:spPr/>
      <dgm:t>
        <a:bodyPr/>
        <a:lstStyle/>
        <a:p>
          <a:endParaRPr lang="fr-FR"/>
        </a:p>
      </dgm:t>
    </dgm:pt>
    <dgm:pt modelId="{955F984A-43B7-4269-87AF-93E7065193D7}" type="sibTrans" cxnId="{F818CF38-435D-4B8F-B668-EE2CDBE5CACA}">
      <dgm:prSet/>
      <dgm:spPr/>
      <dgm:t>
        <a:bodyPr/>
        <a:lstStyle/>
        <a:p>
          <a:endParaRPr lang="fr-FR"/>
        </a:p>
      </dgm:t>
    </dgm:pt>
    <dgm:pt modelId="{2B77458B-7CCA-4140-B788-6A8C7C87B3E1}">
      <dgm:prSet phldrT="[Texte]" custT="1"/>
      <dgm:spPr/>
      <dgm:t>
        <a:bodyPr/>
        <a:lstStyle/>
        <a:p>
          <a:r>
            <a:rPr lang="fr-FR" sz="1400" dirty="0"/>
            <a:t>Top Compet</a:t>
          </a:r>
        </a:p>
        <a:p>
          <a:r>
            <a:rPr lang="fr-FR" sz="1400" dirty="0"/>
            <a:t>24 juin 2020</a:t>
          </a:r>
        </a:p>
      </dgm:t>
    </dgm:pt>
    <dgm:pt modelId="{4F7D516F-62C2-4ABB-A996-194995CB71EB}" type="parTrans" cxnId="{223257C9-9FA0-4418-A228-70633C0B398E}">
      <dgm:prSet/>
      <dgm:spPr/>
      <dgm:t>
        <a:bodyPr/>
        <a:lstStyle/>
        <a:p>
          <a:endParaRPr lang="fr-FR"/>
        </a:p>
      </dgm:t>
    </dgm:pt>
    <dgm:pt modelId="{1F3929F1-9785-4FDD-A90D-4A7CE3FB0C7F}" type="sibTrans" cxnId="{223257C9-9FA0-4418-A228-70633C0B398E}">
      <dgm:prSet/>
      <dgm:spPr/>
      <dgm:t>
        <a:bodyPr/>
        <a:lstStyle/>
        <a:p>
          <a:endParaRPr lang="fr-FR"/>
        </a:p>
      </dgm:t>
    </dgm:pt>
    <dgm:pt modelId="{34F67A76-5906-4ED0-8B2A-8C31FC009F7C}">
      <dgm:prSet phldrT="[Texte]" custT="1"/>
      <dgm:spPr/>
      <dgm:t>
        <a:bodyPr/>
        <a:lstStyle/>
        <a:p>
          <a:r>
            <a:rPr lang="fr-FR" sz="1400" dirty="0"/>
            <a:t>Top Copeau 2</a:t>
          </a:r>
        </a:p>
        <a:p>
          <a:r>
            <a:rPr lang="fr-FR" sz="1400" dirty="0"/>
            <a:t>20 novembre 2019</a:t>
          </a:r>
        </a:p>
      </dgm:t>
    </dgm:pt>
    <dgm:pt modelId="{14948B55-E62F-46D8-90A8-547A0E7207CB}" type="parTrans" cxnId="{8502DA48-8EEB-4058-B748-6ACE4E3F1844}">
      <dgm:prSet/>
      <dgm:spPr/>
      <dgm:t>
        <a:bodyPr/>
        <a:lstStyle/>
        <a:p>
          <a:endParaRPr lang="fr-FR"/>
        </a:p>
      </dgm:t>
    </dgm:pt>
    <dgm:pt modelId="{D1393835-F499-4E0B-8791-39A880ECEF63}" type="sibTrans" cxnId="{8502DA48-8EEB-4058-B748-6ACE4E3F1844}">
      <dgm:prSet/>
      <dgm:spPr/>
      <dgm:t>
        <a:bodyPr/>
        <a:lstStyle/>
        <a:p>
          <a:endParaRPr lang="fr-FR"/>
        </a:p>
      </dgm:t>
    </dgm:pt>
    <dgm:pt modelId="{8A442A86-239D-43F6-83A5-1BE829A00D19}">
      <dgm:prSet phldrT="[Texte]"/>
      <dgm:spPr/>
      <dgm:t>
        <a:bodyPr/>
        <a:lstStyle/>
        <a:p>
          <a:endParaRPr lang="fr-FR" dirty="0"/>
        </a:p>
      </dgm:t>
    </dgm:pt>
    <dgm:pt modelId="{03160841-EEA8-406E-857E-0D79B5544634}" type="parTrans" cxnId="{475140DA-5FF3-43C2-BC80-227AC3D2A1F6}">
      <dgm:prSet/>
      <dgm:spPr/>
      <dgm:t>
        <a:bodyPr/>
        <a:lstStyle/>
        <a:p>
          <a:endParaRPr lang="fr-FR"/>
        </a:p>
      </dgm:t>
    </dgm:pt>
    <dgm:pt modelId="{1E37B8FE-06E0-4CA1-8A7F-1D81A9698CED}" type="sibTrans" cxnId="{475140DA-5FF3-43C2-BC80-227AC3D2A1F6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159ED9AD-23D7-4817-98C0-53AE99F752BD}" type="pres">
      <dgm:prSet presAssocID="{34F67A76-5906-4ED0-8B2A-8C31FC009F7C}" presName="compositeA" presStyleCnt="0"/>
      <dgm:spPr/>
    </dgm:pt>
    <dgm:pt modelId="{0FF63E7C-FD7C-4FBB-99A9-ED07C8FAAE21}" type="pres">
      <dgm:prSet presAssocID="{34F67A76-5906-4ED0-8B2A-8C31FC009F7C}" presName="textA" presStyleLbl="revTx" presStyleIdx="0" presStyleCnt="7">
        <dgm:presLayoutVars>
          <dgm:bulletEnabled val="1"/>
        </dgm:presLayoutVars>
      </dgm:prSet>
      <dgm:spPr/>
    </dgm:pt>
    <dgm:pt modelId="{C6D4E2D4-B2F1-43E3-A3B0-4E20E341BBBC}" type="pres">
      <dgm:prSet presAssocID="{34F67A76-5906-4ED0-8B2A-8C31FC009F7C}" presName="circleA" presStyleLbl="node1" presStyleIdx="0" presStyleCnt="7"/>
      <dgm:spPr/>
    </dgm:pt>
    <dgm:pt modelId="{165EF507-993C-4C4E-8C1D-F972DE3B332E}" type="pres">
      <dgm:prSet presAssocID="{34F67A76-5906-4ED0-8B2A-8C31FC009F7C}" presName="spaceA" presStyleCnt="0"/>
      <dgm:spPr/>
    </dgm:pt>
    <dgm:pt modelId="{475E04E6-0DAE-4516-A893-D442EC69298B}" type="pres">
      <dgm:prSet presAssocID="{D1393835-F499-4E0B-8791-39A880ECEF63}" presName="space" presStyleCnt="0"/>
      <dgm:spPr/>
    </dgm:pt>
    <dgm:pt modelId="{D0548EA2-CB3F-4EB2-A682-31EA7793F407}" type="pres">
      <dgm:prSet presAssocID="{BBEEB7F5-CE5D-481C-B852-70DA2EEE02AE}" presName="compositeB" presStyleCnt="0"/>
      <dgm:spPr/>
    </dgm:pt>
    <dgm:pt modelId="{A84A9E01-7F04-405F-BA86-58F6A2B82887}" type="pres">
      <dgm:prSet presAssocID="{BBEEB7F5-CE5D-481C-B852-70DA2EEE02AE}" presName="textB" presStyleLbl="revTx" presStyleIdx="1" presStyleCnt="7">
        <dgm:presLayoutVars>
          <dgm:bulletEnabled val="1"/>
        </dgm:presLayoutVars>
      </dgm:prSet>
      <dgm:spPr/>
    </dgm:pt>
    <dgm:pt modelId="{35F391BA-1E4F-4F25-BC33-C6B95E249A9F}" type="pres">
      <dgm:prSet presAssocID="{BBEEB7F5-CE5D-481C-B852-70DA2EEE02AE}" presName="circleB" presStyleLbl="node1" presStyleIdx="1" presStyleCnt="7"/>
      <dgm:spPr/>
    </dgm:pt>
    <dgm:pt modelId="{EE67DC43-8E77-4962-8568-BDDB79410F83}" type="pres">
      <dgm:prSet presAssocID="{BBEEB7F5-CE5D-481C-B852-70DA2EEE02AE}" presName="spaceB" presStyleCnt="0"/>
      <dgm:spPr/>
    </dgm:pt>
    <dgm:pt modelId="{C386510D-49BD-4C88-80D2-A22FDC6C3315}" type="pres">
      <dgm:prSet presAssocID="{C44A1A0C-42BC-4522-9C02-9785A2538A38}" presName="space" presStyleCnt="0"/>
      <dgm:spPr/>
    </dgm:pt>
    <dgm:pt modelId="{3F5011F6-3D98-4C29-9850-2264F92D5B14}" type="pres">
      <dgm:prSet presAssocID="{A988032F-9C4F-47B9-A7BA-CFFFC5C23A8E}" presName="compositeA" presStyleCnt="0"/>
      <dgm:spPr/>
    </dgm:pt>
    <dgm:pt modelId="{8C2D4C93-4470-421D-BA6D-DDFCA7FF4270}" type="pres">
      <dgm:prSet presAssocID="{A988032F-9C4F-47B9-A7BA-CFFFC5C23A8E}" presName="textA" presStyleLbl="revTx" presStyleIdx="2" presStyleCnt="7">
        <dgm:presLayoutVars>
          <dgm:bulletEnabled val="1"/>
        </dgm:presLayoutVars>
      </dgm:prSet>
      <dgm:spPr/>
    </dgm:pt>
    <dgm:pt modelId="{515ECD35-3E3B-4877-B1D8-F6E70EF3E038}" type="pres">
      <dgm:prSet presAssocID="{A988032F-9C4F-47B9-A7BA-CFFFC5C23A8E}" presName="circleA" presStyleLbl="node1" presStyleIdx="2" presStyleCnt="7"/>
      <dgm:spPr/>
    </dgm:pt>
    <dgm:pt modelId="{CF0C8704-C338-4198-B27B-1A2D0557D686}" type="pres">
      <dgm:prSet presAssocID="{A988032F-9C4F-47B9-A7BA-CFFFC5C23A8E}" presName="spaceA" presStyleCnt="0"/>
      <dgm:spPr/>
    </dgm:pt>
    <dgm:pt modelId="{097F7713-DBAF-4BFA-ADDE-853650B8FDF5}" type="pres">
      <dgm:prSet presAssocID="{85F15E43-E3CB-4DE5-8EE9-18742D6153B0}" presName="space" presStyleCnt="0"/>
      <dgm:spPr/>
    </dgm:pt>
    <dgm:pt modelId="{D315AB53-EDFC-40D1-B14A-BEA01BE39D78}" type="pres">
      <dgm:prSet presAssocID="{F4CF5A38-4DCC-4765-97F5-426A0B06FA33}" presName="compositeB" presStyleCnt="0"/>
      <dgm:spPr/>
    </dgm:pt>
    <dgm:pt modelId="{0D5E6245-A1E0-44F8-92E8-D96612381389}" type="pres">
      <dgm:prSet presAssocID="{F4CF5A38-4DCC-4765-97F5-426A0B06FA33}" presName="textB" presStyleLbl="revTx" presStyleIdx="3" presStyleCnt="7">
        <dgm:presLayoutVars>
          <dgm:bulletEnabled val="1"/>
        </dgm:presLayoutVars>
      </dgm:prSet>
      <dgm:spPr/>
    </dgm:pt>
    <dgm:pt modelId="{6088C500-9788-47C7-8D83-6D5DB3F2A133}" type="pres">
      <dgm:prSet presAssocID="{F4CF5A38-4DCC-4765-97F5-426A0B06FA33}" presName="circleB" presStyleLbl="node1" presStyleIdx="3" presStyleCnt="7"/>
      <dgm:spPr/>
    </dgm:pt>
    <dgm:pt modelId="{65A6DD33-3B17-481C-B253-35F056E197FD}" type="pres">
      <dgm:prSet presAssocID="{F4CF5A38-4DCC-4765-97F5-426A0B06FA33}" presName="spaceB" presStyleCnt="0"/>
      <dgm:spPr/>
    </dgm:pt>
    <dgm:pt modelId="{0982F3C2-9F49-4D41-B212-C6D42E1B3573}" type="pres">
      <dgm:prSet presAssocID="{9AEEA38B-C368-4CA1-B208-7AF6860FCE1A}" presName="space" presStyleCnt="0"/>
      <dgm:spPr/>
    </dgm:pt>
    <dgm:pt modelId="{14DD285E-BE76-46D0-B571-5CBA39A73A60}" type="pres">
      <dgm:prSet presAssocID="{064580DE-D6C0-4DB7-BCD3-04D148FD8497}" presName="compositeA" presStyleCnt="0"/>
      <dgm:spPr/>
    </dgm:pt>
    <dgm:pt modelId="{1FCF91D4-7CB4-47A1-A1AA-29BF6AAA2E2E}" type="pres">
      <dgm:prSet presAssocID="{064580DE-D6C0-4DB7-BCD3-04D148FD8497}" presName="textA" presStyleLbl="revTx" presStyleIdx="4" presStyleCnt="7">
        <dgm:presLayoutVars>
          <dgm:bulletEnabled val="1"/>
        </dgm:presLayoutVars>
      </dgm:prSet>
      <dgm:spPr/>
    </dgm:pt>
    <dgm:pt modelId="{FF0C985D-0204-4BEF-A673-67136AF8D196}" type="pres">
      <dgm:prSet presAssocID="{064580DE-D6C0-4DB7-BCD3-04D148FD8497}" presName="circleA" presStyleLbl="node1" presStyleIdx="4" presStyleCnt="7"/>
      <dgm:spPr/>
    </dgm:pt>
    <dgm:pt modelId="{7FF43CAE-3992-4D8B-A6D9-06B06FE4B30B}" type="pres">
      <dgm:prSet presAssocID="{064580DE-D6C0-4DB7-BCD3-04D148FD8497}" presName="spaceA" presStyleCnt="0"/>
      <dgm:spPr/>
    </dgm:pt>
    <dgm:pt modelId="{2D143879-DB73-43C1-8C29-8D785AAAB401}" type="pres">
      <dgm:prSet presAssocID="{955F984A-43B7-4269-87AF-93E7065193D7}" presName="space" presStyleCnt="0"/>
      <dgm:spPr/>
    </dgm:pt>
    <dgm:pt modelId="{A01101D0-9813-4E24-91F4-260D500FAAC9}" type="pres">
      <dgm:prSet presAssocID="{2B77458B-7CCA-4140-B788-6A8C7C87B3E1}" presName="compositeB" presStyleCnt="0"/>
      <dgm:spPr/>
    </dgm:pt>
    <dgm:pt modelId="{5E3722B2-A14A-443D-9D9A-426C77A003B4}" type="pres">
      <dgm:prSet presAssocID="{2B77458B-7CCA-4140-B788-6A8C7C87B3E1}" presName="textB" presStyleLbl="revTx" presStyleIdx="5" presStyleCnt="7">
        <dgm:presLayoutVars>
          <dgm:bulletEnabled val="1"/>
        </dgm:presLayoutVars>
      </dgm:prSet>
      <dgm:spPr/>
    </dgm:pt>
    <dgm:pt modelId="{8EE8BD29-9DBC-490A-B82D-E9E5FADCFAF7}" type="pres">
      <dgm:prSet presAssocID="{2B77458B-7CCA-4140-B788-6A8C7C87B3E1}" presName="circleB" presStyleLbl="node1" presStyleIdx="5" presStyleCnt="7"/>
      <dgm:spPr/>
    </dgm:pt>
    <dgm:pt modelId="{930C3C6A-8FCF-47B8-94BE-4A7E49293090}" type="pres">
      <dgm:prSet presAssocID="{2B77458B-7CCA-4140-B788-6A8C7C87B3E1}" presName="spaceB" presStyleCnt="0"/>
      <dgm:spPr/>
    </dgm:pt>
    <dgm:pt modelId="{E20376FF-D49A-48A0-87FB-5B4E8CDFD2C9}" type="pres">
      <dgm:prSet presAssocID="{1F3929F1-9785-4FDD-A90D-4A7CE3FB0C7F}" presName="space" presStyleCnt="0"/>
      <dgm:spPr/>
    </dgm:pt>
    <dgm:pt modelId="{C42D67BB-AEB7-4A25-AA43-72F6EDE182BD}" type="pres">
      <dgm:prSet presAssocID="{8A442A86-239D-43F6-83A5-1BE829A00D19}" presName="compositeA" presStyleCnt="0"/>
      <dgm:spPr/>
    </dgm:pt>
    <dgm:pt modelId="{967D0CDF-F879-487A-9CC1-A67634917B59}" type="pres">
      <dgm:prSet presAssocID="{8A442A86-239D-43F6-83A5-1BE829A00D19}" presName="textA" presStyleLbl="revTx" presStyleIdx="6" presStyleCnt="7">
        <dgm:presLayoutVars>
          <dgm:bulletEnabled val="1"/>
        </dgm:presLayoutVars>
      </dgm:prSet>
      <dgm:spPr/>
    </dgm:pt>
    <dgm:pt modelId="{118DAC9B-9B3A-44D9-AE6C-FAF917C5FB45}" type="pres">
      <dgm:prSet presAssocID="{8A442A86-239D-43F6-83A5-1BE829A00D19}" presName="circleA" presStyleLbl="node1" presStyleIdx="6" presStyleCnt="7"/>
      <dgm:spPr/>
    </dgm:pt>
    <dgm:pt modelId="{D6E8ECC6-F6F2-4E71-9F02-43B4504DECAB}" type="pres">
      <dgm:prSet presAssocID="{8A442A86-239D-43F6-83A5-1BE829A00D19}" presName="spaceA" presStyleCnt="0"/>
      <dgm:spPr/>
    </dgm:pt>
  </dgm:ptLst>
  <dgm:cxnLst>
    <dgm:cxn modelId="{F818CF38-435D-4B8F-B668-EE2CDBE5CACA}" srcId="{825CEF5B-DDE7-47A0-A236-F2AB33045AF5}" destId="{064580DE-D6C0-4DB7-BCD3-04D148FD8497}" srcOrd="4" destOrd="0" parTransId="{6F511D15-C3DD-46B1-90F5-E8EE7B550995}" sibTransId="{955F984A-43B7-4269-87AF-93E7065193D7}"/>
    <dgm:cxn modelId="{29E6FB5F-DF9B-4BC1-8E55-AAF6CB8C28DF}" type="presOf" srcId="{34F67A76-5906-4ED0-8B2A-8C31FC009F7C}" destId="{0FF63E7C-FD7C-4FBB-99A9-ED07C8FAAE21}" srcOrd="0" destOrd="0" presId="urn:microsoft.com/office/officeart/2005/8/layout/hProcess11"/>
    <dgm:cxn modelId="{8502DA48-8EEB-4058-B748-6ACE4E3F1844}" srcId="{825CEF5B-DDE7-47A0-A236-F2AB33045AF5}" destId="{34F67A76-5906-4ED0-8B2A-8C31FC009F7C}" srcOrd="0" destOrd="0" parTransId="{14948B55-E62F-46D8-90A8-547A0E7207CB}" sibTransId="{D1393835-F499-4E0B-8791-39A880ECEF63}"/>
    <dgm:cxn modelId="{01A09550-4473-495E-9C9A-995BAF779438}" type="presOf" srcId="{F4CF5A38-4DCC-4765-97F5-426A0B06FA33}" destId="{0D5E6245-A1E0-44F8-92E8-D96612381389}" srcOrd="0" destOrd="0" presId="urn:microsoft.com/office/officeart/2005/8/layout/hProcess11"/>
    <dgm:cxn modelId="{BB585A57-726F-4D42-95AA-7005673C5608}" type="presOf" srcId="{2B77458B-7CCA-4140-B788-6A8C7C87B3E1}" destId="{5E3722B2-A14A-443D-9D9A-426C77A003B4}" srcOrd="0" destOrd="0" presId="urn:microsoft.com/office/officeart/2005/8/layout/hProcess11"/>
    <dgm:cxn modelId="{684E7F83-15B0-43B4-91C6-7A96020C4978}" type="presOf" srcId="{064580DE-D6C0-4DB7-BCD3-04D148FD8497}" destId="{1FCF91D4-7CB4-47A1-A1AA-29BF6AAA2E2E}" srcOrd="0" destOrd="0" presId="urn:microsoft.com/office/officeart/2005/8/layout/hProcess11"/>
    <dgm:cxn modelId="{A694A883-59B0-4270-884D-DECDC6423C04}" srcId="{825CEF5B-DDE7-47A0-A236-F2AB33045AF5}" destId="{A988032F-9C4F-47B9-A7BA-CFFFC5C23A8E}" srcOrd="2" destOrd="0" parTransId="{4DFB2363-1609-46F2-BFDA-66162E726C04}" sibTransId="{85F15E43-E3CB-4DE5-8EE9-18742D6153B0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EDAC8996-EFBD-4CAD-8540-0CC947C85975}" type="presOf" srcId="{A988032F-9C4F-47B9-A7BA-CFFFC5C23A8E}" destId="{8C2D4C93-4470-421D-BA6D-DDFCA7FF4270}" srcOrd="0" destOrd="0" presId="urn:microsoft.com/office/officeart/2005/8/layout/hProcess11"/>
    <dgm:cxn modelId="{BA986FC0-E8A3-4A39-980F-35E4DCEFE810}" srcId="{825CEF5B-DDE7-47A0-A236-F2AB33045AF5}" destId="{BBEEB7F5-CE5D-481C-B852-70DA2EEE02AE}" srcOrd="1" destOrd="0" parTransId="{958EAC6E-4A5F-41A9-A749-B27D08CCD672}" sibTransId="{C44A1A0C-42BC-4522-9C02-9785A2538A38}"/>
    <dgm:cxn modelId="{223257C9-9FA0-4418-A228-70633C0B398E}" srcId="{825CEF5B-DDE7-47A0-A236-F2AB33045AF5}" destId="{2B77458B-7CCA-4140-B788-6A8C7C87B3E1}" srcOrd="5" destOrd="0" parTransId="{4F7D516F-62C2-4ABB-A996-194995CB71EB}" sibTransId="{1F3929F1-9785-4FDD-A90D-4A7CE3FB0C7F}"/>
    <dgm:cxn modelId="{D3AE3ACE-6387-4F04-A363-1D0C018A8668}" type="presOf" srcId="{8A442A86-239D-43F6-83A5-1BE829A00D19}" destId="{967D0CDF-F879-487A-9CC1-A67634917B59}" srcOrd="0" destOrd="0" presId="urn:microsoft.com/office/officeart/2005/8/layout/hProcess11"/>
    <dgm:cxn modelId="{475140DA-5FF3-43C2-BC80-227AC3D2A1F6}" srcId="{825CEF5B-DDE7-47A0-A236-F2AB33045AF5}" destId="{8A442A86-239D-43F6-83A5-1BE829A00D19}" srcOrd="6" destOrd="0" parTransId="{03160841-EEA8-406E-857E-0D79B5544634}" sibTransId="{1E37B8FE-06E0-4CA1-8A7F-1D81A9698CED}"/>
    <dgm:cxn modelId="{42792AF6-3582-4B98-8903-82C40B6AF7CB}" type="presOf" srcId="{BBEEB7F5-CE5D-481C-B852-70DA2EEE02AE}" destId="{A84A9E01-7F04-405F-BA86-58F6A2B82887}" srcOrd="0" destOrd="0" presId="urn:microsoft.com/office/officeart/2005/8/layout/hProcess11"/>
    <dgm:cxn modelId="{61EB6CF8-C024-44C2-8DD8-1B6FD32DFC0D}" srcId="{825CEF5B-DDE7-47A0-A236-F2AB33045AF5}" destId="{F4CF5A38-4DCC-4765-97F5-426A0B06FA33}" srcOrd="3" destOrd="0" parTransId="{FEB35986-B444-4F16-BBD8-BCF211E3F469}" sibTransId="{9AEEA38B-C368-4CA1-B208-7AF6860FCE1A}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D8B125EB-2DA1-46AA-B8C3-0440F8BFEEAD}" type="presParOf" srcId="{1D3631EA-0A1F-41D1-AF54-E1A1B0D0FD76}" destId="{159ED9AD-23D7-4817-98C0-53AE99F752BD}" srcOrd="0" destOrd="0" presId="urn:microsoft.com/office/officeart/2005/8/layout/hProcess11"/>
    <dgm:cxn modelId="{515B7318-7DB7-4BE1-B659-6D777AED82B3}" type="presParOf" srcId="{159ED9AD-23D7-4817-98C0-53AE99F752BD}" destId="{0FF63E7C-FD7C-4FBB-99A9-ED07C8FAAE21}" srcOrd="0" destOrd="0" presId="urn:microsoft.com/office/officeart/2005/8/layout/hProcess11"/>
    <dgm:cxn modelId="{3570EFB3-0E25-468D-B21A-5D7DAA2D94C8}" type="presParOf" srcId="{159ED9AD-23D7-4817-98C0-53AE99F752BD}" destId="{C6D4E2D4-B2F1-43E3-A3B0-4E20E341BBBC}" srcOrd="1" destOrd="0" presId="urn:microsoft.com/office/officeart/2005/8/layout/hProcess11"/>
    <dgm:cxn modelId="{E7CD4EDB-52F6-483E-82D9-D86F188B059F}" type="presParOf" srcId="{159ED9AD-23D7-4817-98C0-53AE99F752BD}" destId="{165EF507-993C-4C4E-8C1D-F972DE3B332E}" srcOrd="2" destOrd="0" presId="urn:microsoft.com/office/officeart/2005/8/layout/hProcess11"/>
    <dgm:cxn modelId="{50FE95E1-682D-47BB-A3E4-97B98A20D4F0}" type="presParOf" srcId="{1D3631EA-0A1F-41D1-AF54-E1A1B0D0FD76}" destId="{475E04E6-0DAE-4516-A893-D442EC69298B}" srcOrd="1" destOrd="0" presId="urn:microsoft.com/office/officeart/2005/8/layout/hProcess11"/>
    <dgm:cxn modelId="{F9CB8DFA-1493-457E-8D68-E36DC63C862E}" type="presParOf" srcId="{1D3631EA-0A1F-41D1-AF54-E1A1B0D0FD76}" destId="{D0548EA2-CB3F-4EB2-A682-31EA7793F407}" srcOrd="2" destOrd="0" presId="urn:microsoft.com/office/officeart/2005/8/layout/hProcess11"/>
    <dgm:cxn modelId="{53399671-D990-41D5-9527-0FBE81E2741B}" type="presParOf" srcId="{D0548EA2-CB3F-4EB2-A682-31EA7793F407}" destId="{A84A9E01-7F04-405F-BA86-58F6A2B82887}" srcOrd="0" destOrd="0" presId="urn:microsoft.com/office/officeart/2005/8/layout/hProcess11"/>
    <dgm:cxn modelId="{D9EDFE18-E358-40FF-B7AA-AA45B131C070}" type="presParOf" srcId="{D0548EA2-CB3F-4EB2-A682-31EA7793F407}" destId="{35F391BA-1E4F-4F25-BC33-C6B95E249A9F}" srcOrd="1" destOrd="0" presId="urn:microsoft.com/office/officeart/2005/8/layout/hProcess11"/>
    <dgm:cxn modelId="{33095407-59A0-4E14-8B09-7735A2E3FA33}" type="presParOf" srcId="{D0548EA2-CB3F-4EB2-A682-31EA7793F407}" destId="{EE67DC43-8E77-4962-8568-BDDB79410F83}" srcOrd="2" destOrd="0" presId="urn:microsoft.com/office/officeart/2005/8/layout/hProcess11"/>
    <dgm:cxn modelId="{321512B0-5D45-45B3-9088-CBD4BADDAEF0}" type="presParOf" srcId="{1D3631EA-0A1F-41D1-AF54-E1A1B0D0FD76}" destId="{C386510D-49BD-4C88-80D2-A22FDC6C3315}" srcOrd="3" destOrd="0" presId="urn:microsoft.com/office/officeart/2005/8/layout/hProcess11"/>
    <dgm:cxn modelId="{EEBF654F-9B99-4F43-97C3-DC7CD5D1CC29}" type="presParOf" srcId="{1D3631EA-0A1F-41D1-AF54-E1A1B0D0FD76}" destId="{3F5011F6-3D98-4C29-9850-2264F92D5B14}" srcOrd="4" destOrd="0" presId="urn:microsoft.com/office/officeart/2005/8/layout/hProcess11"/>
    <dgm:cxn modelId="{40E0A925-9D07-443D-AD47-39C55F42E67D}" type="presParOf" srcId="{3F5011F6-3D98-4C29-9850-2264F92D5B14}" destId="{8C2D4C93-4470-421D-BA6D-DDFCA7FF4270}" srcOrd="0" destOrd="0" presId="urn:microsoft.com/office/officeart/2005/8/layout/hProcess11"/>
    <dgm:cxn modelId="{7CE48885-522D-4325-B32A-891E76817E18}" type="presParOf" srcId="{3F5011F6-3D98-4C29-9850-2264F92D5B14}" destId="{515ECD35-3E3B-4877-B1D8-F6E70EF3E038}" srcOrd="1" destOrd="0" presId="urn:microsoft.com/office/officeart/2005/8/layout/hProcess11"/>
    <dgm:cxn modelId="{E2DE0AA9-1CAC-4CAE-9B5C-BB2570EE46C8}" type="presParOf" srcId="{3F5011F6-3D98-4C29-9850-2264F92D5B14}" destId="{CF0C8704-C338-4198-B27B-1A2D0557D686}" srcOrd="2" destOrd="0" presId="urn:microsoft.com/office/officeart/2005/8/layout/hProcess11"/>
    <dgm:cxn modelId="{0FB450F3-5AEA-445B-9AA7-A17D0EF0B93C}" type="presParOf" srcId="{1D3631EA-0A1F-41D1-AF54-E1A1B0D0FD76}" destId="{097F7713-DBAF-4BFA-ADDE-853650B8FDF5}" srcOrd="5" destOrd="0" presId="urn:microsoft.com/office/officeart/2005/8/layout/hProcess11"/>
    <dgm:cxn modelId="{DFD942DB-2647-4846-AF4B-7AFDC3E750C8}" type="presParOf" srcId="{1D3631EA-0A1F-41D1-AF54-E1A1B0D0FD76}" destId="{D315AB53-EDFC-40D1-B14A-BEA01BE39D78}" srcOrd="6" destOrd="0" presId="urn:microsoft.com/office/officeart/2005/8/layout/hProcess11"/>
    <dgm:cxn modelId="{613BE5A5-A425-41A3-B6B6-3700619C839A}" type="presParOf" srcId="{D315AB53-EDFC-40D1-B14A-BEA01BE39D78}" destId="{0D5E6245-A1E0-44F8-92E8-D96612381389}" srcOrd="0" destOrd="0" presId="urn:microsoft.com/office/officeart/2005/8/layout/hProcess11"/>
    <dgm:cxn modelId="{E32BA3FC-7892-4BDB-9E38-5817BD7D1C87}" type="presParOf" srcId="{D315AB53-EDFC-40D1-B14A-BEA01BE39D78}" destId="{6088C500-9788-47C7-8D83-6D5DB3F2A133}" srcOrd="1" destOrd="0" presId="urn:microsoft.com/office/officeart/2005/8/layout/hProcess11"/>
    <dgm:cxn modelId="{651FAABE-8FD0-42A2-8E42-E25751203C02}" type="presParOf" srcId="{D315AB53-EDFC-40D1-B14A-BEA01BE39D78}" destId="{65A6DD33-3B17-481C-B253-35F056E197FD}" srcOrd="2" destOrd="0" presId="urn:microsoft.com/office/officeart/2005/8/layout/hProcess11"/>
    <dgm:cxn modelId="{2A4F69DA-A896-487A-B0EA-20EF1381D4F2}" type="presParOf" srcId="{1D3631EA-0A1F-41D1-AF54-E1A1B0D0FD76}" destId="{0982F3C2-9F49-4D41-B212-C6D42E1B3573}" srcOrd="7" destOrd="0" presId="urn:microsoft.com/office/officeart/2005/8/layout/hProcess11"/>
    <dgm:cxn modelId="{94ED719A-1CBE-455B-B67C-30568B15ADB1}" type="presParOf" srcId="{1D3631EA-0A1F-41D1-AF54-E1A1B0D0FD76}" destId="{14DD285E-BE76-46D0-B571-5CBA39A73A60}" srcOrd="8" destOrd="0" presId="urn:microsoft.com/office/officeart/2005/8/layout/hProcess11"/>
    <dgm:cxn modelId="{4432034D-691D-4EBF-85F3-41C7A7A525B5}" type="presParOf" srcId="{14DD285E-BE76-46D0-B571-5CBA39A73A60}" destId="{1FCF91D4-7CB4-47A1-A1AA-29BF6AAA2E2E}" srcOrd="0" destOrd="0" presId="urn:microsoft.com/office/officeart/2005/8/layout/hProcess11"/>
    <dgm:cxn modelId="{3D00ED60-E546-46AA-8113-D5FF7A888F9D}" type="presParOf" srcId="{14DD285E-BE76-46D0-B571-5CBA39A73A60}" destId="{FF0C985D-0204-4BEF-A673-67136AF8D196}" srcOrd="1" destOrd="0" presId="urn:microsoft.com/office/officeart/2005/8/layout/hProcess11"/>
    <dgm:cxn modelId="{E9B67563-E2C0-49E6-9F97-C71177BA927E}" type="presParOf" srcId="{14DD285E-BE76-46D0-B571-5CBA39A73A60}" destId="{7FF43CAE-3992-4D8B-A6D9-06B06FE4B30B}" srcOrd="2" destOrd="0" presId="urn:microsoft.com/office/officeart/2005/8/layout/hProcess11"/>
    <dgm:cxn modelId="{43F0430A-3B8F-424E-A784-0BB7DE806CF7}" type="presParOf" srcId="{1D3631EA-0A1F-41D1-AF54-E1A1B0D0FD76}" destId="{2D143879-DB73-43C1-8C29-8D785AAAB401}" srcOrd="9" destOrd="0" presId="urn:microsoft.com/office/officeart/2005/8/layout/hProcess11"/>
    <dgm:cxn modelId="{71E7FE5E-5D8A-47E6-99D7-1DB0B44EDDEF}" type="presParOf" srcId="{1D3631EA-0A1F-41D1-AF54-E1A1B0D0FD76}" destId="{A01101D0-9813-4E24-91F4-260D500FAAC9}" srcOrd="10" destOrd="0" presId="urn:microsoft.com/office/officeart/2005/8/layout/hProcess11"/>
    <dgm:cxn modelId="{6430D141-9F26-4A68-BDA3-E8AB17CF7ED4}" type="presParOf" srcId="{A01101D0-9813-4E24-91F4-260D500FAAC9}" destId="{5E3722B2-A14A-443D-9D9A-426C77A003B4}" srcOrd="0" destOrd="0" presId="urn:microsoft.com/office/officeart/2005/8/layout/hProcess11"/>
    <dgm:cxn modelId="{36DE075C-79C5-4DCB-9A45-35F84C1F5973}" type="presParOf" srcId="{A01101D0-9813-4E24-91F4-260D500FAAC9}" destId="{8EE8BD29-9DBC-490A-B82D-E9E5FADCFAF7}" srcOrd="1" destOrd="0" presId="urn:microsoft.com/office/officeart/2005/8/layout/hProcess11"/>
    <dgm:cxn modelId="{847A1E7E-A10E-47F1-A147-F72F7728A37D}" type="presParOf" srcId="{A01101D0-9813-4E24-91F4-260D500FAAC9}" destId="{930C3C6A-8FCF-47B8-94BE-4A7E49293090}" srcOrd="2" destOrd="0" presId="urn:microsoft.com/office/officeart/2005/8/layout/hProcess11"/>
    <dgm:cxn modelId="{54505DDA-55B1-450B-B56A-40753C390F1E}" type="presParOf" srcId="{1D3631EA-0A1F-41D1-AF54-E1A1B0D0FD76}" destId="{E20376FF-D49A-48A0-87FB-5B4E8CDFD2C9}" srcOrd="11" destOrd="0" presId="urn:microsoft.com/office/officeart/2005/8/layout/hProcess11"/>
    <dgm:cxn modelId="{2E4CF575-DBAC-4EF5-9CB3-CD04D7A52BA5}" type="presParOf" srcId="{1D3631EA-0A1F-41D1-AF54-E1A1B0D0FD76}" destId="{C42D67BB-AEB7-4A25-AA43-72F6EDE182BD}" srcOrd="12" destOrd="0" presId="urn:microsoft.com/office/officeart/2005/8/layout/hProcess11"/>
    <dgm:cxn modelId="{F3D31C78-2753-4AA2-8470-A15ECC3142AA}" type="presParOf" srcId="{C42D67BB-AEB7-4A25-AA43-72F6EDE182BD}" destId="{967D0CDF-F879-487A-9CC1-A67634917B59}" srcOrd="0" destOrd="0" presId="urn:microsoft.com/office/officeart/2005/8/layout/hProcess11"/>
    <dgm:cxn modelId="{EDE63105-96EA-4156-85DB-9978B1CF9C69}" type="presParOf" srcId="{C42D67BB-AEB7-4A25-AA43-72F6EDE182BD}" destId="{118DAC9B-9B3A-44D9-AE6C-FAF917C5FB45}" srcOrd="1" destOrd="0" presId="urn:microsoft.com/office/officeart/2005/8/layout/hProcess11"/>
    <dgm:cxn modelId="{7CEDE1C7-1F16-4EF5-9194-41A05EE8F374}" type="presParOf" srcId="{C42D67BB-AEB7-4A25-AA43-72F6EDE182BD}" destId="{D6E8ECC6-F6F2-4E71-9F02-43B4504DEC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C330-8CE2-4EDB-A899-AD42E0893E35}">
      <dsp:nvSpPr>
        <dsp:cNvPr id="0" name=""/>
        <dsp:cNvSpPr/>
      </dsp:nvSpPr>
      <dsp:spPr>
        <a:xfrm>
          <a:off x="1291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 avril 2019</a:t>
          </a:r>
        </a:p>
      </dsp:txBody>
      <dsp:txXfrm>
        <a:off x="1291" y="0"/>
        <a:ext cx="1473398" cy="998277"/>
      </dsp:txXfrm>
    </dsp:sp>
    <dsp:sp modelId="{38454B81-97FE-460C-A859-5EC5F8289F45}">
      <dsp:nvSpPr>
        <dsp:cNvPr id="0" name=""/>
        <dsp:cNvSpPr/>
      </dsp:nvSpPr>
      <dsp:spPr>
        <a:xfrm>
          <a:off x="614119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FDF8-61BF-42ED-BD68-A1661B5A5F58}">
      <dsp:nvSpPr>
        <dsp:cNvPr id="0" name=""/>
        <dsp:cNvSpPr/>
      </dsp:nvSpPr>
      <dsp:spPr>
        <a:xfrm>
          <a:off x="1549273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 mai 2019</a:t>
          </a:r>
        </a:p>
      </dsp:txBody>
      <dsp:txXfrm>
        <a:off x="1549273" y="1497416"/>
        <a:ext cx="1473398" cy="998277"/>
      </dsp:txXfrm>
    </dsp:sp>
    <dsp:sp modelId="{C8C71180-8795-4DCC-950B-1BD90E3125F6}">
      <dsp:nvSpPr>
        <dsp:cNvPr id="0" name=""/>
        <dsp:cNvSpPr/>
      </dsp:nvSpPr>
      <dsp:spPr>
        <a:xfrm>
          <a:off x="2161187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C8A4-A8D2-4CB2-A5A0-CB77E99828FE}">
      <dsp:nvSpPr>
        <dsp:cNvPr id="0" name=""/>
        <dsp:cNvSpPr/>
      </dsp:nvSpPr>
      <dsp:spPr>
        <a:xfrm>
          <a:off x="3095427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29 mai 2019</a:t>
          </a:r>
        </a:p>
      </dsp:txBody>
      <dsp:txXfrm>
        <a:off x="3095427" y="0"/>
        <a:ext cx="1473398" cy="998277"/>
      </dsp:txXfrm>
    </dsp:sp>
    <dsp:sp modelId="{E22CC11D-61DB-4151-AA8B-40416B64F5C8}">
      <dsp:nvSpPr>
        <dsp:cNvPr id="0" name=""/>
        <dsp:cNvSpPr/>
      </dsp:nvSpPr>
      <dsp:spPr>
        <a:xfrm>
          <a:off x="370825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7115-DD72-4A85-B01E-241D8174F017}">
      <dsp:nvSpPr>
        <dsp:cNvPr id="0" name=""/>
        <dsp:cNvSpPr/>
      </dsp:nvSpPr>
      <dsp:spPr>
        <a:xfrm>
          <a:off x="4643409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juin 2019</a:t>
          </a:r>
        </a:p>
      </dsp:txBody>
      <dsp:txXfrm>
        <a:off x="4643409" y="1497416"/>
        <a:ext cx="1473398" cy="998277"/>
      </dsp:txXfrm>
    </dsp:sp>
    <dsp:sp modelId="{D0B51EBF-053A-4882-86D1-F71932AA43B0}">
      <dsp:nvSpPr>
        <dsp:cNvPr id="0" name=""/>
        <dsp:cNvSpPr/>
      </dsp:nvSpPr>
      <dsp:spPr>
        <a:xfrm>
          <a:off x="525532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3606-D5A8-47FE-8444-5A804F38404F}">
      <dsp:nvSpPr>
        <dsp:cNvPr id="0" name=""/>
        <dsp:cNvSpPr/>
      </dsp:nvSpPr>
      <dsp:spPr>
        <a:xfrm>
          <a:off x="6189564" y="0"/>
          <a:ext cx="1685980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89564" y="0"/>
        <a:ext cx="1685980" cy="998277"/>
      </dsp:txXfrm>
    </dsp:sp>
    <dsp:sp modelId="{4B84E3E0-E121-46ED-9184-776E6CB5B4D2}">
      <dsp:nvSpPr>
        <dsp:cNvPr id="0" name=""/>
        <dsp:cNvSpPr/>
      </dsp:nvSpPr>
      <dsp:spPr>
        <a:xfrm>
          <a:off x="6908683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F215-7E4D-400E-9BF1-AC7C74F2CBC3}">
      <dsp:nvSpPr>
        <dsp:cNvPr id="0" name=""/>
        <dsp:cNvSpPr/>
      </dsp:nvSpPr>
      <dsp:spPr>
        <a:xfrm>
          <a:off x="7949214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49214" y="1497416"/>
        <a:ext cx="1473398" cy="998277"/>
      </dsp:txXfrm>
    </dsp:sp>
    <dsp:sp modelId="{53CC8F33-C592-45AB-899E-94C06345BE4B}">
      <dsp:nvSpPr>
        <dsp:cNvPr id="0" name=""/>
        <dsp:cNvSpPr/>
      </dsp:nvSpPr>
      <dsp:spPr>
        <a:xfrm>
          <a:off x="8562042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1C959-76C1-4B10-824B-E263C2ED51F6}">
      <dsp:nvSpPr>
        <dsp:cNvPr id="0" name=""/>
        <dsp:cNvSpPr/>
      </dsp:nvSpPr>
      <dsp:spPr>
        <a:xfrm>
          <a:off x="9496283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496283" y="0"/>
        <a:ext cx="1473398" cy="998277"/>
      </dsp:txXfrm>
    </dsp:sp>
    <dsp:sp modelId="{AC868534-DC39-4FA7-8817-0960D5CB7E56}">
      <dsp:nvSpPr>
        <dsp:cNvPr id="0" name=""/>
        <dsp:cNvSpPr/>
      </dsp:nvSpPr>
      <dsp:spPr>
        <a:xfrm>
          <a:off x="10109111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63E7C-FD7C-4FBB-99A9-ED07C8FAAE21}">
      <dsp:nvSpPr>
        <dsp:cNvPr id="0" name=""/>
        <dsp:cNvSpPr/>
      </dsp:nvSpPr>
      <dsp:spPr>
        <a:xfrm>
          <a:off x="93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998277"/>
      </dsp:txXfrm>
    </dsp:sp>
    <dsp:sp modelId="{C6D4E2D4-B2F1-43E3-A3B0-4E20E341BBBC}">
      <dsp:nvSpPr>
        <dsp:cNvPr id="0" name=""/>
        <dsp:cNvSpPr/>
      </dsp:nvSpPr>
      <dsp:spPr>
        <a:xfrm>
          <a:off x="627586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9E01-7F04-405F-BA86-58F6A2B82887}">
      <dsp:nvSpPr>
        <dsp:cNvPr id="0" name=""/>
        <dsp:cNvSpPr/>
      </dsp:nvSpPr>
      <dsp:spPr>
        <a:xfrm>
          <a:off x="1578947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497416"/>
        <a:ext cx="1502866" cy="998277"/>
      </dsp:txXfrm>
    </dsp:sp>
    <dsp:sp modelId="{35F391BA-1E4F-4F25-BC33-C6B95E249A9F}">
      <dsp:nvSpPr>
        <dsp:cNvPr id="0" name=""/>
        <dsp:cNvSpPr/>
      </dsp:nvSpPr>
      <dsp:spPr>
        <a:xfrm>
          <a:off x="220559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4C93-4470-421D-BA6D-DDFCA7FF4270}">
      <dsp:nvSpPr>
        <dsp:cNvPr id="0" name=""/>
        <dsp:cNvSpPr/>
      </dsp:nvSpPr>
      <dsp:spPr>
        <a:xfrm>
          <a:off x="315695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7" y="0"/>
        <a:ext cx="1502866" cy="998277"/>
      </dsp:txXfrm>
    </dsp:sp>
    <dsp:sp modelId="{515ECD35-3E3B-4877-B1D8-F6E70EF3E038}">
      <dsp:nvSpPr>
        <dsp:cNvPr id="0" name=""/>
        <dsp:cNvSpPr/>
      </dsp:nvSpPr>
      <dsp:spPr>
        <a:xfrm>
          <a:off x="378360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6245-A1E0-44F8-92E8-D96612381389}">
      <dsp:nvSpPr>
        <dsp:cNvPr id="0" name=""/>
        <dsp:cNvSpPr/>
      </dsp:nvSpPr>
      <dsp:spPr>
        <a:xfrm>
          <a:off x="473496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497416"/>
        <a:ext cx="1502866" cy="998277"/>
      </dsp:txXfrm>
    </dsp:sp>
    <dsp:sp modelId="{6088C500-9788-47C7-8D83-6D5DB3F2A133}">
      <dsp:nvSpPr>
        <dsp:cNvPr id="0" name=""/>
        <dsp:cNvSpPr/>
      </dsp:nvSpPr>
      <dsp:spPr>
        <a:xfrm>
          <a:off x="536161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91D4-7CB4-47A1-A1AA-29BF6AAA2E2E}">
      <dsp:nvSpPr>
        <dsp:cNvPr id="0" name=""/>
        <dsp:cNvSpPr/>
      </dsp:nvSpPr>
      <dsp:spPr>
        <a:xfrm>
          <a:off x="6312976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6" y="0"/>
        <a:ext cx="1502866" cy="998277"/>
      </dsp:txXfrm>
    </dsp:sp>
    <dsp:sp modelId="{FF0C985D-0204-4BEF-A673-67136AF8D196}">
      <dsp:nvSpPr>
        <dsp:cNvPr id="0" name=""/>
        <dsp:cNvSpPr/>
      </dsp:nvSpPr>
      <dsp:spPr>
        <a:xfrm>
          <a:off x="693962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22B2-A14A-443D-9D9A-426C77A003B4}">
      <dsp:nvSpPr>
        <dsp:cNvPr id="0" name=""/>
        <dsp:cNvSpPr/>
      </dsp:nvSpPr>
      <dsp:spPr>
        <a:xfrm>
          <a:off x="789098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6" y="1497416"/>
        <a:ext cx="1502866" cy="998277"/>
      </dsp:txXfrm>
    </dsp:sp>
    <dsp:sp modelId="{8EE8BD29-9DBC-490A-B82D-E9E5FADCFAF7}">
      <dsp:nvSpPr>
        <dsp:cNvPr id="0" name=""/>
        <dsp:cNvSpPr/>
      </dsp:nvSpPr>
      <dsp:spPr>
        <a:xfrm>
          <a:off x="851763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D0CDF-F879-487A-9CC1-A67634917B59}">
      <dsp:nvSpPr>
        <dsp:cNvPr id="0" name=""/>
        <dsp:cNvSpPr/>
      </dsp:nvSpPr>
      <dsp:spPr>
        <a:xfrm>
          <a:off x="9468995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9468995" y="0"/>
        <a:ext cx="1502866" cy="998277"/>
      </dsp:txXfrm>
    </dsp:sp>
    <dsp:sp modelId="{118DAC9B-9B3A-44D9-AE6C-FAF917C5FB45}">
      <dsp:nvSpPr>
        <dsp:cNvPr id="0" name=""/>
        <dsp:cNvSpPr/>
      </dsp:nvSpPr>
      <dsp:spPr>
        <a:xfrm>
          <a:off x="1009564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8690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860743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4.0s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2221"/>
              </p:ext>
            </p:extLst>
          </p:nvPr>
        </p:nvGraphicFramePr>
        <p:xfrm>
          <a:off x="838197" y="1008920"/>
          <a:ext cx="10515603" cy="39803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632902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 règlement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Aucune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les délais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Cylindrée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Puissance maximale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Couple maximal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Rapport poids puissance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Dimensions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Centre de gravité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Hauteur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Répartition de 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Voie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Empattement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Garde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Liaison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Accélération latérale et </a:t>
                      </a:r>
                      <a:r>
                        <a:rPr lang="fr-FR" sz="1200">
                          <a:effectLst/>
                        </a:rPr>
                        <a:t>longitudinale maximum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Décorréler roulis-plongée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Taille des pneus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B4F45E9-4431-41A6-91B4-D81BC7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10909"/>
              </p:ext>
            </p:extLst>
          </p:nvPr>
        </p:nvGraphicFramePr>
        <p:xfrm>
          <a:off x="930965" y="1008920"/>
          <a:ext cx="10330068" cy="432816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152318734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4960790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681752338"/>
                    </a:ext>
                  </a:extLst>
                </a:gridCol>
                <a:gridCol w="3438939">
                  <a:extLst>
                    <a:ext uri="{9D8B030D-6E8A-4147-A177-3AD203B41FA5}">
                      <a16:colId xmlns:a16="http://schemas.microsoft.com/office/drawing/2014/main" val="3661070108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26591209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Nom des Budgets principaux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effectLst/>
                        </a:rPr>
                        <a:t>Budget 2018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Budget utilisable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Remarques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Usages et limitations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50637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Ecole Centrale de Lyon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Devis généraux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5096"/>
                  </a:ext>
                </a:extLst>
              </a:tr>
              <a:tr h="46937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Lycée de Bron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Cet équilibre est imposé par l'accord avec le lycée, mais il à souvent été difficile a obtenir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Devis pour acheter du matériel pour le garage de Bron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8234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Giraudière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entièrement consommé chaque année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17996"/>
                  </a:ext>
                </a:extLst>
              </a:tr>
              <a:tr h="28492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Mâche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Faire réaliser des contres devis pour évaluer si une surfacturation a effectivement lieu. 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68950"/>
                  </a:ext>
                </a:extLst>
              </a:tr>
              <a:tr h="237058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Boisard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021"/>
                  </a:ext>
                </a:extLst>
              </a:tr>
              <a:tr h="24002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Hector Guimard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Nouveau lycée partenaire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Spécialité moulage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9194"/>
                  </a:ext>
                </a:extLst>
              </a:tr>
              <a:tr h="173621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Budgets principaux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134 000 €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89 500 €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2139"/>
                  </a:ext>
                </a:extLst>
              </a:tr>
              <a:tr h="20215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PE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Achats de moins 50€ sur internet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140 200 €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95 700 €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F01436B-656C-4908-A766-106C728C3869}"/>
              </a:ext>
            </a:extLst>
          </p:cNvPr>
          <p:cNvGrpSpPr/>
          <p:nvPr/>
        </p:nvGrpSpPr>
        <p:grpSpPr>
          <a:xfrm>
            <a:off x="-1" y="811272"/>
            <a:ext cx="12192001" cy="4702630"/>
            <a:chOff x="-1" y="811272"/>
            <a:chExt cx="12192001" cy="4702630"/>
          </a:xfrm>
        </p:grpSpPr>
        <p:graphicFrame>
          <p:nvGraphicFramePr>
            <p:cNvPr id="3" name="Diagramme 2">
              <a:extLst>
                <a:ext uri="{FF2B5EF4-FFF2-40B4-BE49-F238E27FC236}">
                  <a16:creationId xmlns:a16="http://schemas.microsoft.com/office/drawing/2014/main" id="{4CD0107C-A61A-44D0-8776-E626C723F6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7235111"/>
                </p:ext>
              </p:extLst>
            </p:nvPr>
          </p:nvGraphicFramePr>
          <p:xfrm>
            <a:off x="-1" y="811272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me 4">
              <a:extLst>
                <a:ext uri="{FF2B5EF4-FFF2-40B4-BE49-F238E27FC236}">
                  <a16:creationId xmlns:a16="http://schemas.microsoft.com/office/drawing/2014/main" id="{309FE616-8F20-4E58-8F90-556BF74858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5152945"/>
                </p:ext>
              </p:extLst>
            </p:nvPr>
          </p:nvGraphicFramePr>
          <p:xfrm>
            <a:off x="0" y="3018208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400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484</Words>
  <Application>Microsoft Office PowerPoint</Application>
  <PresentationFormat>Grand écran</PresentationFormat>
  <Paragraphs>226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38</cp:revision>
  <dcterms:created xsi:type="dcterms:W3CDTF">2019-03-10T15:27:20Z</dcterms:created>
  <dcterms:modified xsi:type="dcterms:W3CDTF">2019-03-27T15:00:48Z</dcterms:modified>
</cp:coreProperties>
</file>