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2" r:id="rId11"/>
    <p:sldId id="263" r:id="rId12"/>
    <p:sldId id="264" r:id="rId13"/>
    <p:sldId id="265" r:id="rId14"/>
    <p:sldId id="271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E28F0C-6A57-42E7-AB19-FFA6EAF5E07C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ED2D9F-F195-4A88-812C-9CAAFD2EAD0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735F56-480A-4D01-8F6F-AB3EC6F79295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AB27870-DDA7-45AD-B300-44F82DACA5D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EAFAAEC-8B71-4FBC-AFF8-77F71C286B8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173466B-EE4D-4ADE-B3AC-0D725ED5BDE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640C55-8075-4C51-A154-89464BAE7F4D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8DD729B-339B-41F7-A533-EAB8F3152F34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09207C7-9724-445D-A0F0-94CCA6EFDBD0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3C1EC04-0420-408A-99C0-EA1BC84B2C11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4E42D8E-802D-4940-BC4F-B8C1575B796B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75C5C46-9D49-4FC0-B5F6-7333DAC4B1A9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9BAB92B-E7EF-4138-A75A-E98D0C0CEC70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F0AE93B-F27A-4544-800D-4B7B409D261F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4EC8310-992D-4E21-8662-DCE5F8EC175A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EB9EC0-A1E8-4924-A31B-7444075E4F8D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6511432-7F9D-41D4-8019-09CF1C18A12D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92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6.jpg"/><Relationship Id="rId9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378252"/>
          <a:ext cx="3935896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48094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83990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58125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3D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2449" y="1503218"/>
            <a:ext cx="11049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1.0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62FBC9D-738F-40A6-AFA0-DBC8C6778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7087"/>
            <a:ext cx="7717351" cy="52709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CD4D45-6892-48BC-87E1-73309142EF36}"/>
              </a:ext>
            </a:extLst>
          </p:cNvPr>
          <p:cNvSpPr txBox="1"/>
          <p:nvPr/>
        </p:nvSpPr>
        <p:spPr>
          <a:xfrm>
            <a:off x="7717351" y="1587087"/>
            <a:ext cx="45276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Revue Département électronique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de la ligne d‘échappement et d‘admission avancée</a:t>
            </a:r>
          </a:p>
          <a:p>
            <a:r>
              <a:rPr lang="fr-FR" sz="1100" b="1" dirty="0"/>
              <a:t>Pédagogie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Travail intergénérationnel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Utilisation totale des capacités d‘un ingénieur centralien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Formation par les académiciens</a:t>
            </a:r>
          </a:p>
          <a:p>
            <a:r>
              <a:rPr lang="fr-FR" sz="11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Gantt</a:t>
            </a:r>
          </a:p>
          <a:p>
            <a:r>
              <a:rPr lang="fr-FR" sz="1100" b="1" dirty="0"/>
              <a:t>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Esprit critique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Fabricabilité des pièces</a:t>
            </a:r>
          </a:p>
          <a:p>
            <a:r>
              <a:rPr lang="fr-FR" sz="11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Upgrade du RSP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Production à la </a:t>
            </a:r>
            <a:r>
              <a:rPr lang="fr-FR" sz="1100" dirty="0" err="1"/>
              <a:t>Mache</a:t>
            </a:r>
            <a:endParaRPr lang="fr-FR" sz="1100" dirty="0"/>
          </a:p>
          <a:p>
            <a:r>
              <a:rPr lang="fr-FR" sz="1100" b="1" dirty="0"/>
              <a:t>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Nouveaux moyens de production</a:t>
            </a:r>
          </a:p>
          <a:p>
            <a:r>
              <a:rPr lang="fr-FR" sz="1100" b="1" dirty="0"/>
              <a:t>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Aéro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/>
              <a:t>Driverless</a:t>
            </a:r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Electrique</a:t>
            </a:r>
          </a:p>
          <a:p>
            <a:r>
              <a:rPr lang="fr-FR" sz="1100" b="1" dirty="0"/>
              <a:t>Pilotage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Entrainement pilotes</a:t>
            </a:r>
          </a:p>
          <a:p>
            <a:r>
              <a:rPr lang="fr-FR" sz="1100" b="1" dirty="0"/>
              <a:t>Piste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Démarchage d‘une piste plus représentative de la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Augmentation du nombre de sorties karting</a:t>
            </a:r>
          </a:p>
          <a:p>
            <a:r>
              <a:rPr lang="fr-FR" sz="1100" b="1" dirty="0"/>
              <a:t>Podium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Fiabilité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Prospection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Projet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Financier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Technique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Performance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RODRIGUEZ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Thibaud LASSUS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6679098" y="1378625"/>
          <a:ext cx="4485875" cy="128526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Président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Trésorier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Secrétaire Général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Mathieu JACQUET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Aimery SAULIERE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-904" y="1561179"/>
          <a:ext cx="467175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Projet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Financier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Technique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Performance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RODRIGUEZ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Thibaud LASSUS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/>
        </p:nvGraphicFramePr>
        <p:xfrm>
          <a:off x="4944440" y="1556175"/>
          <a:ext cx="397015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8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Président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Trésorier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Secrétaire Général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Mathieu JACQUET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Aimery SAULIERE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/>
        </p:nvGraphicFramePr>
        <p:xfrm>
          <a:off x="9188175" y="1556175"/>
          <a:ext cx="3003850" cy="182882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Département Communication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TBA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TBA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-1" y="3730203"/>
          <a:ext cx="462612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/>
                        <a:t>Tanguy MAURIN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/>
                        <a:t>Pierre Guillaume THOMAS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/>
        </p:nvGraphicFramePr>
        <p:xfrm>
          <a:off x="4944439" y="3672417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7765775" y="5231977"/>
          <a:ext cx="42870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SEISM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Corentin LEPAIS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Bruno MOREIRA NABINGER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67084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8914574" y="2335955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139" name="Google Shape;139;p17"/>
          <p:cNvGraphicFramePr/>
          <p:nvPr/>
        </p:nvGraphicFramePr>
        <p:xfrm>
          <a:off x="890939" y="5294905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65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Aimery SAULIÈRE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Mathieu JACQUET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Thibaud LASSUS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Erwan BENKARA-MAHAMMED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Idriss GOUIGAH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Ghassen LASSOUED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31378"/>
              </p:ext>
            </p:extLst>
          </p:nvPr>
        </p:nvGraphicFramePr>
        <p:xfrm>
          <a:off x="6096000" y="547255"/>
          <a:ext cx="4099650" cy="594202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511287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912052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676311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Gain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84833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Aéro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7200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Déplacer sur un autre budget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3 000 €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57445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Simplifier le kit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997113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Trouver un partenaire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1562157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17 303 €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14 183 €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</a:t>
            </a:r>
            <a:r>
              <a:rPr lang="fr-FR" sz="2400" b="1" u="sng" dirty="0" err="1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CdCF</a:t>
            </a:r>
            <a:endParaRPr dirty="0"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542</Words>
  <Application>Microsoft Office PowerPoint</Application>
  <PresentationFormat>Grand écran</PresentationFormat>
  <Paragraphs>237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8</cp:revision>
  <dcterms:modified xsi:type="dcterms:W3CDTF">2019-05-02T11:12:52Z</dcterms:modified>
</cp:coreProperties>
</file>