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71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5CDC913C-3C94-45E6-85F4-C0553F4FE105}">
      <dgm:prSet phldrT="[Texte]" custT="1"/>
      <dgm:spPr/>
      <dgm:t>
        <a:bodyPr/>
        <a:lstStyle/>
        <a:p>
          <a:r>
            <a:rPr lang="fr-FR" sz="1400" dirty="0"/>
            <a:t>Top Projet </a:t>
          </a:r>
        </a:p>
        <a:p>
          <a:r>
            <a:rPr lang="fr-FR" sz="1400" dirty="0"/>
            <a:t>1</a:t>
          </a:r>
          <a:r>
            <a:rPr lang="fr-FR" sz="1400" baseline="30000" dirty="0"/>
            <a:t>er</a:t>
          </a:r>
          <a:r>
            <a:rPr lang="fr-FR" sz="1400" dirty="0"/>
            <a:t> avril 2019</a:t>
          </a:r>
        </a:p>
      </dgm:t>
    </dgm:pt>
    <dgm:pt modelId="{74A4D00E-FCAB-458D-BA71-93182B0CE0FA}" type="parTrans" cxnId="{2BA7B7A9-524B-4AFC-8EB6-0C5F77BE79C6}">
      <dgm:prSet/>
      <dgm:spPr/>
      <dgm:t>
        <a:bodyPr/>
        <a:lstStyle/>
        <a:p>
          <a:endParaRPr lang="fr-FR"/>
        </a:p>
      </dgm:t>
    </dgm:pt>
    <dgm:pt modelId="{D6D0AEC3-7F0F-48FC-A094-B98919B10691}" type="sibTrans" cxnId="{2BA7B7A9-524B-4AFC-8EB6-0C5F77BE79C6}">
      <dgm:prSet/>
      <dgm:spPr/>
      <dgm:t>
        <a:bodyPr/>
        <a:lstStyle/>
        <a:p>
          <a:endParaRPr lang="fr-FR"/>
        </a:p>
      </dgm:t>
    </dgm:pt>
    <dgm:pt modelId="{A701AD95-A2EA-4B8C-9FE1-51C34F70FC4F}">
      <dgm:prSet phldrT="[Texte]" custT="1"/>
      <dgm:spPr/>
      <dgm:t>
        <a:bodyPr/>
        <a:lstStyle/>
        <a:p>
          <a:r>
            <a:rPr lang="fr-FR" sz="1400" dirty="0"/>
            <a:t>Top </a:t>
          </a:r>
          <a:r>
            <a:rPr lang="fr-FR" sz="1400" dirty="0" err="1"/>
            <a:t>PréDim</a:t>
          </a:r>
          <a:r>
            <a:rPr lang="fr-FR" sz="1400" dirty="0"/>
            <a:t> </a:t>
          </a:r>
        </a:p>
        <a:p>
          <a:r>
            <a:rPr lang="fr-FR" sz="1400" dirty="0"/>
            <a:t>12 juin 2019</a:t>
          </a:r>
        </a:p>
      </dgm:t>
    </dgm:pt>
    <dgm:pt modelId="{D1074E87-DA49-4D50-937F-3F7C8628EC48}" type="parTrans" cxnId="{E7529AD2-1BBA-4F1D-A130-0456BA5C345C}">
      <dgm:prSet/>
      <dgm:spPr/>
      <dgm:t>
        <a:bodyPr/>
        <a:lstStyle/>
        <a:p>
          <a:endParaRPr lang="fr-FR"/>
        </a:p>
      </dgm:t>
    </dgm:pt>
    <dgm:pt modelId="{AC78A6F1-1223-4AD3-95B6-2FF85DFC2651}" type="sibTrans" cxnId="{E7529AD2-1BBA-4F1D-A130-0456BA5C345C}">
      <dgm:prSet/>
      <dgm:spPr/>
      <dgm:t>
        <a:bodyPr/>
        <a:lstStyle/>
        <a:p>
          <a:endParaRPr lang="fr-FR"/>
        </a:p>
      </dgm:t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1 </a:t>
          </a:r>
        </a:p>
        <a:p>
          <a:r>
            <a:rPr lang="fr-FR" sz="1400" dirty="0"/>
            <a:t>6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AF937246-4A0C-4216-8C6A-B94E7AE90BB5}">
      <dgm:prSet phldrT="[Texte]" custT="1"/>
      <dgm:spPr/>
      <dgm:t>
        <a:bodyPr/>
        <a:lstStyle/>
        <a:p>
          <a:r>
            <a:rPr lang="fr-FR" sz="1400" dirty="0"/>
            <a:t>Top Maquette</a:t>
          </a:r>
        </a:p>
        <a:p>
          <a:r>
            <a:rPr lang="fr-FR" sz="1400" dirty="0"/>
            <a:t> 2 mai 2019</a:t>
          </a:r>
        </a:p>
      </dgm:t>
    </dgm:pt>
    <dgm:pt modelId="{7568D9E6-9B81-49DE-B5E7-E5EACE6931C3}" type="parTrans" cxnId="{2CF46B8A-AD98-4358-9556-C7961E3DAB2F}">
      <dgm:prSet/>
      <dgm:spPr/>
      <dgm:t>
        <a:bodyPr/>
        <a:lstStyle/>
        <a:p>
          <a:endParaRPr lang="fr-FR"/>
        </a:p>
      </dgm:t>
    </dgm:pt>
    <dgm:pt modelId="{0DABE908-BC73-4D3F-A935-5358EC5B3525}" type="sibTrans" cxnId="{2CF46B8A-AD98-4358-9556-C7961E3DAB2F}">
      <dgm:prSet/>
      <dgm:spPr/>
      <dgm:t>
        <a:bodyPr/>
        <a:lstStyle/>
        <a:p>
          <a:endParaRPr lang="fr-FR"/>
        </a:p>
      </dgm:t>
    </dgm:pt>
    <dgm:pt modelId="{FFC2F3E5-49C7-45EF-8E91-E56C62AE024A}">
      <dgm:prSet phldrT="[Texte]" custT="1"/>
      <dgm:spPr/>
      <dgm:t>
        <a:bodyPr/>
        <a:lstStyle/>
        <a:p>
          <a:r>
            <a:rPr lang="fr-FR" sz="1400" dirty="0"/>
            <a:t>Top Appro</a:t>
          </a:r>
        </a:p>
        <a:p>
          <a:r>
            <a:rPr lang="fr-FR" sz="1400" dirty="0"/>
            <a:t> 27 juin 2019</a:t>
          </a:r>
        </a:p>
      </dgm:t>
    </dgm:pt>
    <dgm:pt modelId="{2A3275E2-79D4-4C5F-97CD-B24AA5E1D6A0}" type="parTrans" cxnId="{4F34F937-B5CF-446E-BF47-2C06F50D7776}">
      <dgm:prSet/>
      <dgm:spPr/>
      <dgm:t>
        <a:bodyPr/>
        <a:lstStyle/>
        <a:p>
          <a:endParaRPr lang="fr-FR"/>
        </a:p>
      </dgm:t>
    </dgm:pt>
    <dgm:pt modelId="{37E551AD-6030-4205-B855-B137D14AFB94}" type="sibTrans" cxnId="{4F34F937-B5CF-446E-BF47-2C06F50D7776}">
      <dgm:prSet/>
      <dgm:spPr/>
      <dgm:t>
        <a:bodyPr/>
        <a:lstStyle/>
        <a:p>
          <a:endParaRPr lang="fr-FR"/>
        </a:p>
      </dgm:t>
    </dgm:pt>
    <dgm:pt modelId="{5BE59261-C0C9-4CF4-9DA1-3F22BB593E26}">
      <dgm:prSet phldrT="[Texte]" custT="1"/>
      <dgm:spPr/>
      <dgm:t>
        <a:bodyPr/>
        <a:lstStyle/>
        <a:p>
          <a:r>
            <a:rPr lang="fr-FR" sz="1400" dirty="0"/>
            <a:t>Top Saison </a:t>
          </a:r>
        </a:p>
        <a:p>
          <a:r>
            <a:rPr lang="fr-FR" sz="1400" dirty="0"/>
            <a:t>21 septembre 2019</a:t>
          </a:r>
        </a:p>
      </dgm:t>
    </dgm:pt>
    <dgm:pt modelId="{EFA59519-D729-4AEA-A444-25E41F91BCCE}" type="parTrans" cxnId="{712D1092-3CC9-4C9C-A055-1808872F9F8C}">
      <dgm:prSet/>
      <dgm:spPr/>
      <dgm:t>
        <a:bodyPr/>
        <a:lstStyle/>
        <a:p>
          <a:endParaRPr lang="fr-FR"/>
        </a:p>
      </dgm:t>
    </dgm:pt>
    <dgm:pt modelId="{65F99672-CBA9-4A68-B57E-5F0CD1846F6C}" type="sibTrans" cxnId="{712D1092-3CC9-4C9C-A055-1808872F9F8C}">
      <dgm:prSet/>
      <dgm:spPr/>
      <dgm:t>
        <a:bodyPr/>
        <a:lstStyle/>
        <a:p>
          <a:endParaRPr lang="fr-FR"/>
        </a:p>
      </dgm:t>
    </dgm:pt>
    <dgm:pt modelId="{096D5DC9-0615-437C-8DF2-E190A71F14BC}">
      <dgm:prSet phldrT="[Texte]" custT="1"/>
      <dgm:spPr/>
      <dgm:t>
        <a:bodyPr/>
        <a:lstStyle/>
        <a:p>
          <a:r>
            <a:rPr lang="fr-FR" sz="1400" dirty="0"/>
            <a:t>Top Synthèse </a:t>
          </a:r>
        </a:p>
        <a:p>
          <a:r>
            <a:rPr lang="fr-FR" sz="1400" dirty="0"/>
            <a:t>2 octobre 2019</a:t>
          </a:r>
        </a:p>
      </dgm:t>
    </dgm:pt>
    <dgm:pt modelId="{B3EA2033-5B35-4215-9A84-468D2D8E7102}" type="parTrans" cxnId="{3A3CA372-5EC6-40E0-B9DE-CB0E2C2F226E}">
      <dgm:prSet/>
      <dgm:spPr/>
      <dgm:t>
        <a:bodyPr/>
        <a:lstStyle/>
        <a:p>
          <a:endParaRPr lang="fr-FR"/>
        </a:p>
      </dgm:t>
    </dgm:pt>
    <dgm:pt modelId="{ECAD7556-8243-417B-BC0E-A2B1793F69C6}" type="sibTrans" cxnId="{3A3CA372-5EC6-40E0-B9DE-CB0E2C2F226E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9475638A-7C82-4A51-8943-3ABC03D7E96D}" type="pres">
      <dgm:prSet presAssocID="{5CDC913C-3C94-45E6-85F4-C0553F4FE105}" presName="compositeA" presStyleCnt="0"/>
      <dgm:spPr/>
    </dgm:pt>
    <dgm:pt modelId="{D6B2A18A-14D7-4F4B-8D2B-DD208000C8AD}" type="pres">
      <dgm:prSet presAssocID="{5CDC913C-3C94-45E6-85F4-C0553F4FE105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C4A885-62C5-4612-8CC7-C6D8EB0039DA}" type="pres">
      <dgm:prSet presAssocID="{5CDC913C-3C94-45E6-85F4-C0553F4FE105}" presName="circleA" presStyleLbl="node1" presStyleIdx="0" presStyleCnt="7" custScaleX="130558" custScaleY="130558"/>
      <dgm:spPr/>
    </dgm:pt>
    <dgm:pt modelId="{AF38E2F6-F0CF-4EF6-BFE9-C373FFB04985}" type="pres">
      <dgm:prSet presAssocID="{5CDC913C-3C94-45E6-85F4-C0553F4FE105}" presName="spaceA" presStyleCnt="0"/>
      <dgm:spPr/>
    </dgm:pt>
    <dgm:pt modelId="{636C7827-DD21-4F62-A101-E0D507EBF355}" type="pres">
      <dgm:prSet presAssocID="{D6D0AEC3-7F0F-48FC-A094-B98919B10691}" presName="space" presStyleCnt="0"/>
      <dgm:spPr/>
    </dgm:pt>
    <dgm:pt modelId="{8A987B51-5A4E-403D-BAF4-228543FA08AD}" type="pres">
      <dgm:prSet presAssocID="{AF937246-4A0C-4216-8C6A-B94E7AE90BB5}" presName="compositeB" presStyleCnt="0"/>
      <dgm:spPr/>
    </dgm:pt>
    <dgm:pt modelId="{FA8D4227-C77E-43AA-9B1A-0C55478F4ED9}" type="pres">
      <dgm:prSet presAssocID="{AF937246-4A0C-4216-8C6A-B94E7AE90BB5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6258B6-B29C-423A-8DAA-89C773F54DB5}" type="pres">
      <dgm:prSet presAssocID="{AF937246-4A0C-4216-8C6A-B94E7AE90BB5}" presName="circleB" presStyleLbl="node1" presStyleIdx="1" presStyleCnt="7" custScaleX="130558" custScaleY="130558"/>
      <dgm:spPr/>
    </dgm:pt>
    <dgm:pt modelId="{986B1AED-24F8-4553-9624-797764ACDCE5}" type="pres">
      <dgm:prSet presAssocID="{AF937246-4A0C-4216-8C6A-B94E7AE90BB5}" presName="spaceB" presStyleCnt="0"/>
      <dgm:spPr/>
    </dgm:pt>
    <dgm:pt modelId="{D328CAFB-82A1-412C-90CE-76410A0EDECD}" type="pres">
      <dgm:prSet presAssocID="{0DABE908-BC73-4D3F-A935-5358EC5B3525}" presName="space" presStyleCnt="0"/>
      <dgm:spPr/>
    </dgm:pt>
    <dgm:pt modelId="{F483A637-1B3C-4B2D-878C-918D9F2670E5}" type="pres">
      <dgm:prSet presAssocID="{A701AD95-A2EA-4B8C-9FE1-51C34F70FC4F}" presName="compositeA" presStyleCnt="0"/>
      <dgm:spPr/>
    </dgm:pt>
    <dgm:pt modelId="{3B14CBD4-FC7A-4F7C-B9DE-16B26C380A87}" type="pres">
      <dgm:prSet presAssocID="{A701AD95-A2EA-4B8C-9FE1-51C34F70FC4F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9EFFB4-998E-4FDA-B899-BCAAC13F2D94}" type="pres">
      <dgm:prSet presAssocID="{A701AD95-A2EA-4B8C-9FE1-51C34F70FC4F}" presName="circleA" presStyleLbl="node1" presStyleIdx="2" presStyleCnt="7" custScaleX="130558" custScaleY="130558"/>
      <dgm:spPr/>
    </dgm:pt>
    <dgm:pt modelId="{ACC53423-7753-4288-B503-B3D4CE69BC08}" type="pres">
      <dgm:prSet presAssocID="{A701AD95-A2EA-4B8C-9FE1-51C34F70FC4F}" presName="spaceA" presStyleCnt="0"/>
      <dgm:spPr/>
    </dgm:pt>
    <dgm:pt modelId="{B7937E03-A748-4660-B609-AB7D0E6E765F}" type="pres">
      <dgm:prSet presAssocID="{AC78A6F1-1223-4AD3-95B6-2FF85DFC2651}" presName="space" presStyleCnt="0"/>
      <dgm:spPr/>
    </dgm:pt>
    <dgm:pt modelId="{AA849C9D-19A4-4787-BB16-9AC2FD79038C}" type="pres">
      <dgm:prSet presAssocID="{FFC2F3E5-49C7-45EF-8E91-E56C62AE024A}" presName="compositeB" presStyleCnt="0"/>
      <dgm:spPr/>
    </dgm:pt>
    <dgm:pt modelId="{46F1A1B7-06BD-4CC6-B6FC-EB0CB9A97652}" type="pres">
      <dgm:prSet presAssocID="{FFC2F3E5-49C7-45EF-8E91-E56C62AE024A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A8A7B4-3310-4F6C-97AD-5C55FC57E9E1}" type="pres">
      <dgm:prSet presAssocID="{FFC2F3E5-49C7-45EF-8E91-E56C62AE024A}" presName="circleB" presStyleLbl="node1" presStyleIdx="3" presStyleCnt="7" custScaleX="130558" custScaleY="130558"/>
      <dgm:spPr/>
    </dgm:pt>
    <dgm:pt modelId="{92E9D4AE-4A94-4A0F-B25C-20011BF39448}" type="pres">
      <dgm:prSet presAssocID="{FFC2F3E5-49C7-45EF-8E91-E56C62AE024A}" presName="spaceB" presStyleCnt="0"/>
      <dgm:spPr/>
    </dgm:pt>
    <dgm:pt modelId="{A07F5969-8ECE-4C0B-9797-17DE1217B854}" type="pres">
      <dgm:prSet presAssocID="{37E551AD-6030-4205-B855-B137D14AFB94}" presName="space" presStyleCnt="0"/>
      <dgm:spPr/>
    </dgm:pt>
    <dgm:pt modelId="{F96D88CD-8974-41FB-B3A3-E5B25C0B6B94}" type="pres">
      <dgm:prSet presAssocID="{5BE59261-C0C9-4CF4-9DA1-3F22BB593E26}" presName="compositeA" presStyleCnt="0"/>
      <dgm:spPr/>
    </dgm:pt>
    <dgm:pt modelId="{C1DA7732-C82A-424B-BCF3-E0C4A103FA07}" type="pres">
      <dgm:prSet presAssocID="{5BE59261-C0C9-4CF4-9DA1-3F22BB593E26}" presName="textA" presStyleLbl="revTx" presStyleIdx="4" presStyleCnt="7" custScaleX="1169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841A-6AFA-466B-9CED-190891DDEF41}" type="pres">
      <dgm:prSet presAssocID="{5BE59261-C0C9-4CF4-9DA1-3F22BB593E26}" presName="circleA" presStyleLbl="node1" presStyleIdx="4" presStyleCnt="7" custScaleX="130558" custScaleY="130558"/>
      <dgm:spPr/>
    </dgm:pt>
    <dgm:pt modelId="{9D02F654-94DF-46E9-8CE8-6C664767BE6C}" type="pres">
      <dgm:prSet presAssocID="{5BE59261-C0C9-4CF4-9DA1-3F22BB593E26}" presName="spaceA" presStyleCnt="0"/>
      <dgm:spPr/>
    </dgm:pt>
    <dgm:pt modelId="{A7B16021-5C49-42BD-AF3B-2A20E861AE30}" type="pres">
      <dgm:prSet presAssocID="{65F99672-CBA9-4A68-B57E-5F0CD1846F6C}" presName="space" presStyleCnt="0"/>
      <dgm:spPr/>
    </dgm:pt>
    <dgm:pt modelId="{FAC04465-7951-4A1B-9B00-F5B0E6074689}" type="pres">
      <dgm:prSet presAssocID="{096D5DC9-0615-437C-8DF2-E190A71F14BC}" presName="compositeB" presStyleCnt="0"/>
      <dgm:spPr/>
    </dgm:pt>
    <dgm:pt modelId="{D1FA6A30-1C94-4AD2-97EC-A04A0FC1876A}" type="pres">
      <dgm:prSet presAssocID="{096D5DC9-0615-437C-8DF2-E190A71F14BC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1C38E-83AD-4A6D-B54B-8155FCCFD040}" type="pres">
      <dgm:prSet presAssocID="{096D5DC9-0615-437C-8DF2-E190A71F14BC}" presName="circleB" presStyleLbl="node1" presStyleIdx="5" presStyleCnt="7" custScaleX="130558" custScaleY="130558"/>
      <dgm:spPr/>
    </dgm:pt>
    <dgm:pt modelId="{FC306059-6722-445E-99BC-D0E31B1CD6A1}" type="pres">
      <dgm:prSet presAssocID="{096D5DC9-0615-437C-8DF2-E190A71F14BC}" presName="spaceB" presStyleCnt="0"/>
      <dgm:spPr/>
    </dgm:pt>
    <dgm:pt modelId="{1B14D1E7-302F-43B2-8A83-173DDC230566}" type="pres">
      <dgm:prSet presAssocID="{ECAD7556-8243-417B-BC0E-A2B1793F69C6}" presName="space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76F7B1-3A13-42DE-A310-11AFCF27E79F}" type="pres">
      <dgm:prSet presAssocID="{FD96BDA4-AE5E-4CBA-A6B0-2C47515D6674}" presName="circleA" presStyleLbl="node1" presStyleIdx="6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</dgm:ptLst>
  <dgm:cxnLst>
    <dgm:cxn modelId="{2CF46B8A-AD98-4358-9556-C7961E3DAB2F}" srcId="{B7F1182F-1475-447C-815C-EC5FA3FB2727}" destId="{AF937246-4A0C-4216-8C6A-B94E7AE90BB5}" srcOrd="1" destOrd="0" parTransId="{7568D9E6-9B81-49DE-B5E7-E5EACE6931C3}" sibTransId="{0DABE908-BC73-4D3F-A935-5358EC5B3525}"/>
    <dgm:cxn modelId="{FCC36B53-096B-42D4-9221-1F325F50BE2F}" type="presOf" srcId="{5BE59261-C0C9-4CF4-9DA1-3F22BB593E26}" destId="{C1DA7732-C82A-424B-BCF3-E0C4A103FA07}" srcOrd="0" destOrd="0" presId="urn:microsoft.com/office/officeart/2005/8/layout/hProcess11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3A3CA372-5EC6-40E0-B9DE-CB0E2C2F226E}" srcId="{B7F1182F-1475-447C-815C-EC5FA3FB2727}" destId="{096D5DC9-0615-437C-8DF2-E190A71F14BC}" srcOrd="5" destOrd="0" parTransId="{B3EA2033-5B35-4215-9A84-468D2D8E7102}" sibTransId="{ECAD7556-8243-417B-BC0E-A2B1793F69C6}"/>
    <dgm:cxn modelId="{861E235F-6D6D-49CC-95FD-EDED7A11297A}" type="presOf" srcId="{AF937246-4A0C-4216-8C6A-B94E7AE90BB5}" destId="{FA8D4227-C77E-43AA-9B1A-0C55478F4ED9}" srcOrd="0" destOrd="0" presId="urn:microsoft.com/office/officeart/2005/8/layout/hProcess11"/>
    <dgm:cxn modelId="{4F34F937-B5CF-446E-BF47-2C06F50D7776}" srcId="{B7F1182F-1475-447C-815C-EC5FA3FB2727}" destId="{FFC2F3E5-49C7-45EF-8E91-E56C62AE024A}" srcOrd="3" destOrd="0" parTransId="{2A3275E2-79D4-4C5F-97CD-B24AA5E1D6A0}" sibTransId="{37E551AD-6030-4205-B855-B137D14AFB94}"/>
    <dgm:cxn modelId="{E7529AD2-1BBA-4F1D-A130-0456BA5C345C}" srcId="{B7F1182F-1475-447C-815C-EC5FA3FB2727}" destId="{A701AD95-A2EA-4B8C-9FE1-51C34F70FC4F}" srcOrd="2" destOrd="0" parTransId="{D1074E87-DA49-4D50-937F-3F7C8628EC48}" sibTransId="{AC78A6F1-1223-4AD3-95B6-2FF85DFC2651}"/>
    <dgm:cxn modelId="{2BA7B7A9-524B-4AFC-8EB6-0C5F77BE79C6}" srcId="{B7F1182F-1475-447C-815C-EC5FA3FB2727}" destId="{5CDC913C-3C94-45E6-85F4-C0553F4FE105}" srcOrd="0" destOrd="0" parTransId="{74A4D00E-FCAB-458D-BA71-93182B0CE0FA}" sibTransId="{D6D0AEC3-7F0F-48FC-A094-B98919B10691}"/>
    <dgm:cxn modelId="{7A0DDC01-341A-4C76-9C99-B07BDAEE14FF}" srcId="{B7F1182F-1475-447C-815C-EC5FA3FB2727}" destId="{FD96BDA4-AE5E-4CBA-A6B0-2C47515D6674}" srcOrd="6" destOrd="0" parTransId="{81B69DD3-F27B-4C01-8A96-D339AD623B56}" sibTransId="{F2EDB6EB-B25F-4991-9688-A9D16574BD62}"/>
    <dgm:cxn modelId="{86326C2B-3AE9-467E-A03C-08B5E5F478BF}" type="presOf" srcId="{096D5DC9-0615-437C-8DF2-E190A71F14BC}" destId="{D1FA6A30-1C94-4AD2-97EC-A04A0FC1876A}" srcOrd="0" destOrd="0" presId="urn:microsoft.com/office/officeart/2005/8/layout/hProcess11"/>
    <dgm:cxn modelId="{80B8FE29-164F-4507-B888-8CA2544EA52A}" type="presOf" srcId="{FFC2F3E5-49C7-45EF-8E91-E56C62AE024A}" destId="{46F1A1B7-06BD-4CC6-B6FC-EB0CB9A97652}" srcOrd="0" destOrd="0" presId="urn:microsoft.com/office/officeart/2005/8/layout/hProcess11"/>
    <dgm:cxn modelId="{14B3525A-C293-46F1-954E-2BCC129141D8}" type="presOf" srcId="{5CDC913C-3C94-45E6-85F4-C0553F4FE105}" destId="{D6B2A18A-14D7-4F4B-8D2B-DD208000C8AD}" srcOrd="0" destOrd="0" presId="urn:microsoft.com/office/officeart/2005/8/layout/hProcess11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712D1092-3CC9-4C9C-A055-1808872F9F8C}" srcId="{B7F1182F-1475-447C-815C-EC5FA3FB2727}" destId="{5BE59261-C0C9-4CF4-9DA1-3F22BB593E26}" srcOrd="4" destOrd="0" parTransId="{EFA59519-D729-4AEA-A444-25E41F91BCCE}" sibTransId="{65F99672-CBA9-4A68-B57E-5F0CD1846F6C}"/>
    <dgm:cxn modelId="{C064C49C-D8A5-4057-9F66-83AFE17C1B44}" type="presOf" srcId="{A701AD95-A2EA-4B8C-9FE1-51C34F70FC4F}" destId="{3B14CBD4-FC7A-4F7C-B9DE-16B26C380A87}" srcOrd="0" destOrd="0" presId="urn:microsoft.com/office/officeart/2005/8/layout/hProcess11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9AB740B3-3F22-4B0E-9452-8B6BC4E69E51}" type="presParOf" srcId="{00D1BF5A-57DD-4D16-BF02-C8167B64EB11}" destId="{9475638A-7C82-4A51-8943-3ABC03D7E96D}" srcOrd="0" destOrd="0" presId="urn:microsoft.com/office/officeart/2005/8/layout/hProcess11"/>
    <dgm:cxn modelId="{B48107B7-7713-4A25-BBCC-828596877D3E}" type="presParOf" srcId="{9475638A-7C82-4A51-8943-3ABC03D7E96D}" destId="{D6B2A18A-14D7-4F4B-8D2B-DD208000C8AD}" srcOrd="0" destOrd="0" presId="urn:microsoft.com/office/officeart/2005/8/layout/hProcess11"/>
    <dgm:cxn modelId="{30598A4D-200E-4AE3-AFFC-E04D2E881976}" type="presParOf" srcId="{9475638A-7C82-4A51-8943-3ABC03D7E96D}" destId="{8CC4A885-62C5-4612-8CC7-C6D8EB0039DA}" srcOrd="1" destOrd="0" presId="urn:microsoft.com/office/officeart/2005/8/layout/hProcess11"/>
    <dgm:cxn modelId="{EC10756E-DA44-4B21-BF07-3B6E8CB72126}" type="presParOf" srcId="{9475638A-7C82-4A51-8943-3ABC03D7E96D}" destId="{AF38E2F6-F0CF-4EF6-BFE9-C373FFB04985}" srcOrd="2" destOrd="0" presId="urn:microsoft.com/office/officeart/2005/8/layout/hProcess11"/>
    <dgm:cxn modelId="{5F3E72D4-2A04-4A17-9A43-EAE47A829EB5}" type="presParOf" srcId="{00D1BF5A-57DD-4D16-BF02-C8167B64EB11}" destId="{636C7827-DD21-4F62-A101-E0D507EBF355}" srcOrd="1" destOrd="0" presId="urn:microsoft.com/office/officeart/2005/8/layout/hProcess11"/>
    <dgm:cxn modelId="{E85C3F24-382C-4740-84AF-A2D0A0B3DFBD}" type="presParOf" srcId="{00D1BF5A-57DD-4D16-BF02-C8167B64EB11}" destId="{8A987B51-5A4E-403D-BAF4-228543FA08AD}" srcOrd="2" destOrd="0" presId="urn:microsoft.com/office/officeart/2005/8/layout/hProcess11"/>
    <dgm:cxn modelId="{62FDDF4C-CDF0-4D80-81B5-86981985FE61}" type="presParOf" srcId="{8A987B51-5A4E-403D-BAF4-228543FA08AD}" destId="{FA8D4227-C77E-43AA-9B1A-0C55478F4ED9}" srcOrd="0" destOrd="0" presId="urn:microsoft.com/office/officeart/2005/8/layout/hProcess11"/>
    <dgm:cxn modelId="{26B87938-7B10-42AF-8854-81ED8B4D4270}" type="presParOf" srcId="{8A987B51-5A4E-403D-BAF4-228543FA08AD}" destId="{196258B6-B29C-423A-8DAA-89C773F54DB5}" srcOrd="1" destOrd="0" presId="urn:microsoft.com/office/officeart/2005/8/layout/hProcess11"/>
    <dgm:cxn modelId="{FAE2514D-1B30-4EFA-8AF0-3B03567ED66B}" type="presParOf" srcId="{8A987B51-5A4E-403D-BAF4-228543FA08AD}" destId="{986B1AED-24F8-4553-9624-797764ACDCE5}" srcOrd="2" destOrd="0" presId="urn:microsoft.com/office/officeart/2005/8/layout/hProcess11"/>
    <dgm:cxn modelId="{C276E462-5B53-4789-98D3-64A3CBA33F83}" type="presParOf" srcId="{00D1BF5A-57DD-4D16-BF02-C8167B64EB11}" destId="{D328CAFB-82A1-412C-90CE-76410A0EDECD}" srcOrd="3" destOrd="0" presId="urn:microsoft.com/office/officeart/2005/8/layout/hProcess11"/>
    <dgm:cxn modelId="{AAD73229-C671-4860-80C6-460A2A92D829}" type="presParOf" srcId="{00D1BF5A-57DD-4D16-BF02-C8167B64EB11}" destId="{F483A637-1B3C-4B2D-878C-918D9F2670E5}" srcOrd="4" destOrd="0" presId="urn:microsoft.com/office/officeart/2005/8/layout/hProcess11"/>
    <dgm:cxn modelId="{9178EDB2-2498-45ED-8139-DC43574A0322}" type="presParOf" srcId="{F483A637-1B3C-4B2D-878C-918D9F2670E5}" destId="{3B14CBD4-FC7A-4F7C-B9DE-16B26C380A87}" srcOrd="0" destOrd="0" presId="urn:microsoft.com/office/officeart/2005/8/layout/hProcess11"/>
    <dgm:cxn modelId="{DDB1541D-464E-4A7E-801A-234A28DDD7FB}" type="presParOf" srcId="{F483A637-1B3C-4B2D-878C-918D9F2670E5}" destId="{BF9EFFB4-998E-4FDA-B899-BCAAC13F2D94}" srcOrd="1" destOrd="0" presId="urn:microsoft.com/office/officeart/2005/8/layout/hProcess11"/>
    <dgm:cxn modelId="{821E0FD4-0AE7-445F-B0B7-F23B4BF08400}" type="presParOf" srcId="{F483A637-1B3C-4B2D-878C-918D9F2670E5}" destId="{ACC53423-7753-4288-B503-B3D4CE69BC08}" srcOrd="2" destOrd="0" presId="urn:microsoft.com/office/officeart/2005/8/layout/hProcess11"/>
    <dgm:cxn modelId="{2B99E41A-F1FF-466B-946B-F99D2BEEB9C2}" type="presParOf" srcId="{00D1BF5A-57DD-4D16-BF02-C8167B64EB11}" destId="{B7937E03-A748-4660-B609-AB7D0E6E765F}" srcOrd="5" destOrd="0" presId="urn:microsoft.com/office/officeart/2005/8/layout/hProcess11"/>
    <dgm:cxn modelId="{885CF15D-5ACB-4E54-9B07-C3AC57A751CA}" type="presParOf" srcId="{00D1BF5A-57DD-4D16-BF02-C8167B64EB11}" destId="{AA849C9D-19A4-4787-BB16-9AC2FD79038C}" srcOrd="6" destOrd="0" presId="urn:microsoft.com/office/officeart/2005/8/layout/hProcess11"/>
    <dgm:cxn modelId="{ACCCBB9A-02A5-4393-81AA-933C260D697C}" type="presParOf" srcId="{AA849C9D-19A4-4787-BB16-9AC2FD79038C}" destId="{46F1A1B7-06BD-4CC6-B6FC-EB0CB9A97652}" srcOrd="0" destOrd="0" presId="urn:microsoft.com/office/officeart/2005/8/layout/hProcess11"/>
    <dgm:cxn modelId="{B91863D3-7F48-47E8-92A4-9B454C731720}" type="presParOf" srcId="{AA849C9D-19A4-4787-BB16-9AC2FD79038C}" destId="{F6A8A7B4-3310-4F6C-97AD-5C55FC57E9E1}" srcOrd="1" destOrd="0" presId="urn:microsoft.com/office/officeart/2005/8/layout/hProcess11"/>
    <dgm:cxn modelId="{4002DBBE-C8D7-4682-A918-872B4670F964}" type="presParOf" srcId="{AA849C9D-19A4-4787-BB16-9AC2FD79038C}" destId="{92E9D4AE-4A94-4A0F-B25C-20011BF39448}" srcOrd="2" destOrd="0" presId="urn:microsoft.com/office/officeart/2005/8/layout/hProcess11"/>
    <dgm:cxn modelId="{90A41254-CD6F-4040-B087-D94E607D032F}" type="presParOf" srcId="{00D1BF5A-57DD-4D16-BF02-C8167B64EB11}" destId="{A07F5969-8ECE-4C0B-9797-17DE1217B854}" srcOrd="7" destOrd="0" presId="urn:microsoft.com/office/officeart/2005/8/layout/hProcess11"/>
    <dgm:cxn modelId="{0FD74F76-1F4F-4510-9593-0BBCB27C34F4}" type="presParOf" srcId="{00D1BF5A-57DD-4D16-BF02-C8167B64EB11}" destId="{F96D88CD-8974-41FB-B3A3-E5B25C0B6B94}" srcOrd="8" destOrd="0" presId="urn:microsoft.com/office/officeart/2005/8/layout/hProcess11"/>
    <dgm:cxn modelId="{03EBFD72-3BB5-49DC-9D66-50F9022B2F34}" type="presParOf" srcId="{F96D88CD-8974-41FB-B3A3-E5B25C0B6B94}" destId="{C1DA7732-C82A-424B-BCF3-E0C4A103FA07}" srcOrd="0" destOrd="0" presId="urn:microsoft.com/office/officeart/2005/8/layout/hProcess11"/>
    <dgm:cxn modelId="{10C848EC-0626-4E56-8007-E72494B8C43F}" type="presParOf" srcId="{F96D88CD-8974-41FB-B3A3-E5B25C0B6B94}" destId="{9D2A841A-6AFA-466B-9CED-190891DDEF41}" srcOrd="1" destOrd="0" presId="urn:microsoft.com/office/officeart/2005/8/layout/hProcess11"/>
    <dgm:cxn modelId="{D8105115-C04E-42DA-B6F9-7A9639277E2F}" type="presParOf" srcId="{F96D88CD-8974-41FB-B3A3-E5B25C0B6B94}" destId="{9D02F654-94DF-46E9-8CE8-6C664767BE6C}" srcOrd="2" destOrd="0" presId="urn:microsoft.com/office/officeart/2005/8/layout/hProcess11"/>
    <dgm:cxn modelId="{15C01FD1-C187-4969-BE5E-B975FD5EA21A}" type="presParOf" srcId="{00D1BF5A-57DD-4D16-BF02-C8167B64EB11}" destId="{A7B16021-5C49-42BD-AF3B-2A20E861AE30}" srcOrd="9" destOrd="0" presId="urn:microsoft.com/office/officeart/2005/8/layout/hProcess11"/>
    <dgm:cxn modelId="{59AE931E-21E8-4E7B-AAFB-C4D4F35E85AC}" type="presParOf" srcId="{00D1BF5A-57DD-4D16-BF02-C8167B64EB11}" destId="{FAC04465-7951-4A1B-9B00-F5B0E6074689}" srcOrd="10" destOrd="0" presId="urn:microsoft.com/office/officeart/2005/8/layout/hProcess11"/>
    <dgm:cxn modelId="{B5A6F7B6-EB3B-43AF-B66C-8AF1B31905F9}" type="presParOf" srcId="{FAC04465-7951-4A1B-9B00-F5B0E6074689}" destId="{D1FA6A30-1C94-4AD2-97EC-A04A0FC1876A}" srcOrd="0" destOrd="0" presId="urn:microsoft.com/office/officeart/2005/8/layout/hProcess11"/>
    <dgm:cxn modelId="{909FDE9F-9DB6-4585-913C-16B6CA9DE404}" type="presParOf" srcId="{FAC04465-7951-4A1B-9B00-F5B0E6074689}" destId="{9961C38E-83AD-4A6D-B54B-8155FCCFD040}" srcOrd="1" destOrd="0" presId="urn:microsoft.com/office/officeart/2005/8/layout/hProcess11"/>
    <dgm:cxn modelId="{41B899BC-0549-4CE7-936A-DF27F927BE96}" type="presParOf" srcId="{FAC04465-7951-4A1B-9B00-F5B0E6074689}" destId="{FC306059-6722-445E-99BC-D0E31B1CD6A1}" srcOrd="2" destOrd="0" presId="urn:microsoft.com/office/officeart/2005/8/layout/hProcess11"/>
    <dgm:cxn modelId="{99FDF77F-1BD6-47FB-B541-A84ED68ADA39}" type="presParOf" srcId="{00D1BF5A-57DD-4D16-BF02-C8167B64EB11}" destId="{1B14D1E7-302F-43B2-8A83-173DDC230566}" srcOrd="11" destOrd="0" presId="urn:microsoft.com/office/officeart/2005/8/layout/hProcess11"/>
    <dgm:cxn modelId="{4CE46869-9301-4684-829F-D07F5DBA76E4}" type="presParOf" srcId="{00D1BF5A-57DD-4D16-BF02-C8167B64EB11}" destId="{739D9721-6A0C-4B26-8B00-8B511495D5D7}" srcOrd="12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2 </a:t>
          </a:r>
        </a:p>
        <a:p>
          <a:r>
            <a:rPr lang="fr-FR" sz="1400" dirty="0"/>
            <a:t>20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28C850E5-9197-40F5-BF9C-08445227BE5F}">
      <dgm:prSet phldrT="[Texte]" custT="1"/>
      <dgm:spPr/>
      <dgm:t>
        <a:bodyPr/>
        <a:lstStyle/>
        <a:p>
          <a:r>
            <a:rPr lang="fr-FR" sz="1400" dirty="0"/>
            <a:t>Top Organe </a:t>
          </a:r>
        </a:p>
        <a:p>
          <a:r>
            <a:rPr lang="fr-FR" sz="1400" dirty="0"/>
            <a:t>5 février 2020</a:t>
          </a:r>
        </a:p>
      </dgm:t>
    </dgm:pt>
    <dgm:pt modelId="{EC4E3063-93A3-4E36-B2A6-47C5FB40664C}" type="parTrans" cxnId="{B23844BB-4EF8-4A9B-A8B4-A1450C98F3CE}">
      <dgm:prSet/>
      <dgm:spPr/>
      <dgm:t>
        <a:bodyPr/>
        <a:lstStyle/>
        <a:p>
          <a:endParaRPr lang="fr-FR"/>
        </a:p>
      </dgm:t>
    </dgm:pt>
    <dgm:pt modelId="{B9A88F52-2C46-435B-B3A1-0F3DB69B5A7E}" type="sibTrans" cxnId="{B23844BB-4EF8-4A9B-A8B4-A1450C98F3CE}">
      <dgm:prSet/>
      <dgm:spPr/>
      <dgm:t>
        <a:bodyPr/>
        <a:lstStyle/>
        <a:p>
          <a:endParaRPr lang="fr-FR"/>
        </a:p>
      </dgm:t>
    </dgm:pt>
    <dgm:pt modelId="{7AA661BB-9F6A-4851-A49D-5E7D69DD66C1}">
      <dgm:prSet phldrT="[Texte]" custT="1"/>
      <dgm:spPr/>
      <dgm:t>
        <a:bodyPr/>
        <a:lstStyle/>
        <a:p>
          <a:r>
            <a:rPr lang="fr-FR" sz="1400" dirty="0"/>
            <a:t>Top Véhicule </a:t>
          </a:r>
        </a:p>
        <a:p>
          <a:r>
            <a:rPr lang="fr-FR" sz="1400" dirty="0"/>
            <a:t>19 février 2020</a:t>
          </a:r>
        </a:p>
      </dgm:t>
    </dgm:pt>
    <dgm:pt modelId="{0C4CE66D-A95A-4F7B-9E52-3C2923C3FED5}" type="parTrans" cxnId="{43DD0816-D7FA-4E85-92D7-B78B86BD3182}">
      <dgm:prSet/>
      <dgm:spPr/>
      <dgm:t>
        <a:bodyPr/>
        <a:lstStyle/>
        <a:p>
          <a:endParaRPr lang="fr-FR"/>
        </a:p>
      </dgm:t>
    </dgm:pt>
    <dgm:pt modelId="{8825A330-D6DE-435F-8003-FBF94CCB5077}" type="sibTrans" cxnId="{43DD0816-D7FA-4E85-92D7-B78B86BD3182}">
      <dgm:prSet/>
      <dgm:spPr/>
      <dgm:t>
        <a:bodyPr/>
        <a:lstStyle/>
        <a:p>
          <a:endParaRPr lang="fr-FR"/>
        </a:p>
      </dgm:t>
    </dgm:pt>
    <dgm:pt modelId="{DF9411F6-B16B-479C-9AC3-70553BC130B9}">
      <dgm:prSet phldrT="[Texte]" custT="1"/>
      <dgm:spPr/>
      <dgm:t>
        <a:bodyPr/>
        <a:lstStyle/>
        <a:p>
          <a:r>
            <a:rPr lang="fr-FR" sz="1400" dirty="0"/>
            <a:t>Top Moteur </a:t>
          </a:r>
        </a:p>
        <a:p>
          <a:r>
            <a:rPr lang="fr-FR" sz="1400" dirty="0"/>
            <a:t>4 mars 2020</a:t>
          </a:r>
        </a:p>
      </dgm:t>
    </dgm:pt>
    <dgm:pt modelId="{3C4FDD5C-6E67-4416-83AD-396FE45AA5E9}" type="parTrans" cxnId="{D462411B-AE29-4850-9BDD-FC5819494A8E}">
      <dgm:prSet/>
      <dgm:spPr/>
      <dgm:t>
        <a:bodyPr/>
        <a:lstStyle/>
        <a:p>
          <a:endParaRPr lang="fr-FR"/>
        </a:p>
      </dgm:t>
    </dgm:pt>
    <dgm:pt modelId="{8E4CAE73-6191-4A89-A81D-936E1D5493B7}" type="sibTrans" cxnId="{D462411B-AE29-4850-9BDD-FC5819494A8E}">
      <dgm:prSet/>
      <dgm:spPr/>
      <dgm:t>
        <a:bodyPr/>
        <a:lstStyle/>
        <a:p>
          <a:endParaRPr lang="fr-FR"/>
        </a:p>
      </dgm:t>
    </dgm:pt>
    <dgm:pt modelId="{46B086EA-1920-4D3C-8C34-C14909B14F6C}">
      <dgm:prSet phldrT="[Texte]" custT="1"/>
      <dgm:spPr/>
      <dgm:t>
        <a:bodyPr/>
        <a:lstStyle/>
        <a:p>
          <a:r>
            <a:rPr lang="fr-FR" sz="1400" dirty="0"/>
            <a:t>Top Qualif </a:t>
          </a:r>
        </a:p>
        <a:p>
          <a:r>
            <a:rPr lang="fr-FR" sz="1400" dirty="0"/>
            <a:t>17 mars 2020</a:t>
          </a:r>
        </a:p>
      </dgm:t>
    </dgm:pt>
    <dgm:pt modelId="{D2CA9714-3CFA-497E-8FAB-54FD3AA250AB}" type="parTrans" cxnId="{3D09592C-0012-4FC8-8194-0E9C128F07A3}">
      <dgm:prSet/>
      <dgm:spPr/>
      <dgm:t>
        <a:bodyPr/>
        <a:lstStyle/>
        <a:p>
          <a:endParaRPr lang="fr-FR"/>
        </a:p>
      </dgm:t>
    </dgm:pt>
    <dgm:pt modelId="{74F6EE66-EEDA-46C3-A379-D45507DF74AD}" type="sibTrans" cxnId="{3D09592C-0012-4FC8-8194-0E9C128F07A3}">
      <dgm:prSet/>
      <dgm:spPr/>
      <dgm:t>
        <a:bodyPr/>
        <a:lstStyle/>
        <a:p>
          <a:endParaRPr lang="fr-FR"/>
        </a:p>
      </dgm:t>
    </dgm:pt>
    <dgm:pt modelId="{E5FC72F6-F176-41DC-BF7E-BB04C4BA841C}">
      <dgm:prSet phldrT="[Texte]" custT="1"/>
      <dgm:spPr/>
      <dgm:t>
        <a:bodyPr/>
        <a:lstStyle/>
        <a:p>
          <a:r>
            <a:rPr lang="fr-FR" sz="1400" dirty="0"/>
            <a:t>Top Compet </a:t>
          </a:r>
        </a:p>
        <a:p>
          <a:r>
            <a:rPr lang="fr-FR" sz="1400" dirty="0"/>
            <a:t>24 juin 2020</a:t>
          </a:r>
        </a:p>
      </dgm:t>
    </dgm:pt>
    <dgm:pt modelId="{BFF77CD9-9FA6-46B7-8101-3A42DA18C8C8}" type="parTrans" cxnId="{69E26939-2FE0-4AC4-8BAC-FE81E5FDFA06}">
      <dgm:prSet/>
      <dgm:spPr/>
      <dgm:t>
        <a:bodyPr/>
        <a:lstStyle/>
        <a:p>
          <a:endParaRPr lang="fr-FR"/>
        </a:p>
      </dgm:t>
    </dgm:pt>
    <dgm:pt modelId="{624A4424-0E0F-4834-A639-63971F62818F}" type="sibTrans" cxnId="{69E26939-2FE0-4AC4-8BAC-FE81E5FDFA06}">
      <dgm:prSet/>
      <dgm:spPr/>
      <dgm:t>
        <a:bodyPr/>
        <a:lstStyle/>
        <a:p>
          <a:endParaRPr lang="fr-FR"/>
        </a:p>
      </dgm:t>
    </dgm:pt>
    <dgm:pt modelId="{1B9385DF-FBA7-4F36-B803-83B821A29FAE}">
      <dgm:prSet phldrT="[Texte]" custT="1"/>
      <dgm:spPr/>
      <dgm:t>
        <a:bodyPr/>
        <a:lstStyle/>
        <a:p>
          <a:r>
            <a:rPr lang="fr-FR" sz="1400" dirty="0"/>
            <a:t>Compétition</a:t>
          </a:r>
        </a:p>
        <a:p>
          <a:r>
            <a:rPr lang="fr-FR" sz="1400" dirty="0"/>
            <a:t>Formula </a:t>
          </a:r>
          <a:r>
            <a:rPr lang="fr-FR" sz="1400" dirty="0" err="1"/>
            <a:t>Student</a:t>
          </a:r>
          <a:endParaRPr lang="fr-FR" sz="1400" dirty="0"/>
        </a:p>
      </dgm:t>
    </dgm:pt>
    <dgm:pt modelId="{C401CFF4-AFDC-40E1-8EF9-CCC0B788AEC2}" type="parTrans" cxnId="{19E2099B-C5D2-4AD8-BB5F-78AB00A704C8}">
      <dgm:prSet/>
      <dgm:spPr/>
      <dgm:t>
        <a:bodyPr/>
        <a:lstStyle/>
        <a:p>
          <a:endParaRPr lang="fr-FR"/>
        </a:p>
      </dgm:t>
    </dgm:pt>
    <dgm:pt modelId="{75B5C30D-2FA6-48E1-A69C-68894364F23C}" type="sibTrans" cxnId="{19E2099B-C5D2-4AD8-BB5F-78AB00A704C8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76F7B1-3A13-42DE-A310-11AFCF27E79F}" type="pres">
      <dgm:prSet presAssocID="{FD96BDA4-AE5E-4CBA-A6B0-2C47515D6674}" presName="circleA" presStyleLbl="node1" presStyleIdx="0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  <dgm:pt modelId="{089121BD-8EDB-4C71-A1B1-254520215E01}" type="pres">
      <dgm:prSet presAssocID="{F2EDB6EB-B25F-4991-9688-A9D16574BD62}" presName="space" presStyleCnt="0"/>
      <dgm:spPr/>
    </dgm:pt>
    <dgm:pt modelId="{8F8CCF62-03DC-471D-AED5-257D44B62CB9}" type="pres">
      <dgm:prSet presAssocID="{28C850E5-9197-40F5-BF9C-08445227BE5F}" presName="compositeB" presStyleCnt="0"/>
      <dgm:spPr/>
    </dgm:pt>
    <dgm:pt modelId="{2F3C04E1-E5C9-46CD-890F-6AA0E36AD903}" type="pres">
      <dgm:prSet presAssocID="{28C850E5-9197-40F5-BF9C-08445227BE5F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AFCF1F-29C4-484B-A585-81C4D37CFE7F}" type="pres">
      <dgm:prSet presAssocID="{28C850E5-9197-40F5-BF9C-08445227BE5F}" presName="circleB" presStyleLbl="node1" presStyleIdx="1" presStyleCnt="7"/>
      <dgm:spPr/>
    </dgm:pt>
    <dgm:pt modelId="{26F44507-8DFB-4724-9A7C-C009A05466C4}" type="pres">
      <dgm:prSet presAssocID="{28C850E5-9197-40F5-BF9C-08445227BE5F}" presName="spaceB" presStyleCnt="0"/>
      <dgm:spPr/>
    </dgm:pt>
    <dgm:pt modelId="{E795E9BB-599C-435F-8D1D-2CFAB5990AE8}" type="pres">
      <dgm:prSet presAssocID="{B9A88F52-2C46-435B-B3A1-0F3DB69B5A7E}" presName="space" presStyleCnt="0"/>
      <dgm:spPr/>
    </dgm:pt>
    <dgm:pt modelId="{8A7A1C2F-94A0-47B0-AA7F-8F7C9EB99917}" type="pres">
      <dgm:prSet presAssocID="{7AA661BB-9F6A-4851-A49D-5E7D69DD66C1}" presName="compositeA" presStyleCnt="0"/>
      <dgm:spPr/>
    </dgm:pt>
    <dgm:pt modelId="{63FC269B-94AD-42D1-B4A0-936F0CF2DADD}" type="pres">
      <dgm:prSet presAssocID="{7AA661BB-9F6A-4851-A49D-5E7D69DD66C1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AC864B-2273-4B99-9E7A-51AB2FB6C968}" type="pres">
      <dgm:prSet presAssocID="{7AA661BB-9F6A-4851-A49D-5E7D69DD66C1}" presName="circleA" presStyleLbl="node1" presStyleIdx="2" presStyleCnt="7"/>
      <dgm:spPr/>
    </dgm:pt>
    <dgm:pt modelId="{A45CCD94-AF93-4D70-8938-C625176AF7E9}" type="pres">
      <dgm:prSet presAssocID="{7AA661BB-9F6A-4851-A49D-5E7D69DD66C1}" presName="spaceA" presStyleCnt="0"/>
      <dgm:spPr/>
    </dgm:pt>
    <dgm:pt modelId="{06072E9C-9930-4B53-941A-C2836F7AABDD}" type="pres">
      <dgm:prSet presAssocID="{8825A330-D6DE-435F-8003-FBF94CCB5077}" presName="space" presStyleCnt="0"/>
      <dgm:spPr/>
    </dgm:pt>
    <dgm:pt modelId="{D59CE438-6E16-44D8-9950-9BAA64231E65}" type="pres">
      <dgm:prSet presAssocID="{DF9411F6-B16B-479C-9AC3-70553BC130B9}" presName="compositeB" presStyleCnt="0"/>
      <dgm:spPr/>
    </dgm:pt>
    <dgm:pt modelId="{708FBFE0-C936-4BEE-A417-2E71A7D041F8}" type="pres">
      <dgm:prSet presAssocID="{DF9411F6-B16B-479C-9AC3-70553BC130B9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8739BB-681C-4C9D-AF1E-C895067E43BA}" type="pres">
      <dgm:prSet presAssocID="{DF9411F6-B16B-479C-9AC3-70553BC130B9}" presName="circleB" presStyleLbl="node1" presStyleIdx="3" presStyleCnt="7"/>
      <dgm:spPr/>
    </dgm:pt>
    <dgm:pt modelId="{9BF8713A-21B7-45DB-8184-E18E3E7390E6}" type="pres">
      <dgm:prSet presAssocID="{DF9411F6-B16B-479C-9AC3-70553BC130B9}" presName="spaceB" presStyleCnt="0"/>
      <dgm:spPr/>
    </dgm:pt>
    <dgm:pt modelId="{253D11AD-FAF3-49A8-9D6F-183EE2C16052}" type="pres">
      <dgm:prSet presAssocID="{8E4CAE73-6191-4A89-A81D-936E1D5493B7}" presName="space" presStyleCnt="0"/>
      <dgm:spPr/>
    </dgm:pt>
    <dgm:pt modelId="{FE0371D1-6CC1-470F-A222-C3B351546DD0}" type="pres">
      <dgm:prSet presAssocID="{46B086EA-1920-4D3C-8C34-C14909B14F6C}" presName="compositeA" presStyleCnt="0"/>
      <dgm:spPr/>
    </dgm:pt>
    <dgm:pt modelId="{C5C72B98-025E-48F0-9263-981AE597565F}" type="pres">
      <dgm:prSet presAssocID="{46B086EA-1920-4D3C-8C34-C14909B14F6C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8109A9-2913-4887-80C0-87EB9AF43D14}" type="pres">
      <dgm:prSet presAssocID="{46B086EA-1920-4D3C-8C34-C14909B14F6C}" presName="circleA" presStyleLbl="node1" presStyleIdx="4" presStyleCnt="7"/>
      <dgm:spPr/>
    </dgm:pt>
    <dgm:pt modelId="{0CCF2FAF-7618-4D3C-BF63-156BA064E85C}" type="pres">
      <dgm:prSet presAssocID="{46B086EA-1920-4D3C-8C34-C14909B14F6C}" presName="spaceA" presStyleCnt="0"/>
      <dgm:spPr/>
    </dgm:pt>
    <dgm:pt modelId="{297F04B7-ADE2-40C9-B78F-72E86F8681F2}" type="pres">
      <dgm:prSet presAssocID="{74F6EE66-EEDA-46C3-A379-D45507DF74AD}" presName="space" presStyleCnt="0"/>
      <dgm:spPr/>
    </dgm:pt>
    <dgm:pt modelId="{62FC556A-CB72-4AE5-8649-1A2FD0F6071E}" type="pres">
      <dgm:prSet presAssocID="{E5FC72F6-F176-41DC-BF7E-BB04C4BA841C}" presName="compositeB" presStyleCnt="0"/>
      <dgm:spPr/>
    </dgm:pt>
    <dgm:pt modelId="{2EF25808-AB54-4BE6-8189-089567D08685}" type="pres">
      <dgm:prSet presAssocID="{E5FC72F6-F176-41DC-BF7E-BB04C4BA841C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1D2A4F-4007-4116-A7DB-311A0065BFF5}" type="pres">
      <dgm:prSet presAssocID="{E5FC72F6-F176-41DC-BF7E-BB04C4BA841C}" presName="circleB" presStyleLbl="node1" presStyleIdx="5" presStyleCnt="7"/>
      <dgm:spPr/>
    </dgm:pt>
    <dgm:pt modelId="{73B3A2F3-5E8A-44B1-B90A-6D9CB18944EF}" type="pres">
      <dgm:prSet presAssocID="{E5FC72F6-F176-41DC-BF7E-BB04C4BA841C}" presName="spaceB" presStyleCnt="0"/>
      <dgm:spPr/>
    </dgm:pt>
    <dgm:pt modelId="{584D0726-7596-42D0-BE43-8E994CF14DA8}" type="pres">
      <dgm:prSet presAssocID="{624A4424-0E0F-4834-A639-63971F62818F}" presName="space" presStyleCnt="0"/>
      <dgm:spPr/>
    </dgm:pt>
    <dgm:pt modelId="{24D209FA-94FD-4996-AC06-E6C1CF8EE246}" type="pres">
      <dgm:prSet presAssocID="{1B9385DF-FBA7-4F36-B803-83B821A29FAE}" presName="compositeA" presStyleCnt="0"/>
      <dgm:spPr/>
    </dgm:pt>
    <dgm:pt modelId="{BA9475B1-5F6F-4FB8-9242-67D241D50F5C}" type="pres">
      <dgm:prSet presAssocID="{1B9385DF-FBA7-4F36-B803-83B821A29FAE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69B94C-19EE-4760-B1D3-6014663FD2CB}" type="pres">
      <dgm:prSet presAssocID="{1B9385DF-FBA7-4F36-B803-83B821A29FAE}" presName="circleA" presStyleLbl="node1" presStyleIdx="6" presStyleCnt="7"/>
      <dgm:spPr/>
    </dgm:pt>
    <dgm:pt modelId="{6040E38D-2BC8-4748-83A0-5CA6B531AAD2}" type="pres">
      <dgm:prSet presAssocID="{1B9385DF-FBA7-4F36-B803-83B821A29FAE}" presName="spaceA" presStyleCnt="0"/>
      <dgm:spPr/>
    </dgm:pt>
  </dgm:ptLst>
  <dgm:cxnLst>
    <dgm:cxn modelId="{B23844BB-4EF8-4A9B-A8B4-A1450C98F3CE}" srcId="{B7F1182F-1475-447C-815C-EC5FA3FB2727}" destId="{28C850E5-9197-40F5-BF9C-08445227BE5F}" srcOrd="1" destOrd="0" parTransId="{EC4E3063-93A3-4E36-B2A6-47C5FB40664C}" sibTransId="{B9A88F52-2C46-435B-B3A1-0F3DB69B5A7E}"/>
    <dgm:cxn modelId="{69E26939-2FE0-4AC4-8BAC-FE81E5FDFA06}" srcId="{B7F1182F-1475-447C-815C-EC5FA3FB2727}" destId="{E5FC72F6-F176-41DC-BF7E-BB04C4BA841C}" srcOrd="5" destOrd="0" parTransId="{BFF77CD9-9FA6-46B7-8101-3A42DA18C8C8}" sibTransId="{624A4424-0E0F-4834-A639-63971F62818F}"/>
    <dgm:cxn modelId="{43DD0816-D7FA-4E85-92D7-B78B86BD3182}" srcId="{B7F1182F-1475-447C-815C-EC5FA3FB2727}" destId="{7AA661BB-9F6A-4851-A49D-5E7D69DD66C1}" srcOrd="2" destOrd="0" parTransId="{0C4CE66D-A95A-4F7B-9E52-3C2923C3FED5}" sibTransId="{8825A330-D6DE-435F-8003-FBF94CCB5077}"/>
    <dgm:cxn modelId="{D424037B-ECE6-460A-B653-4198C49CC3A9}" type="presOf" srcId="{E5FC72F6-F176-41DC-BF7E-BB04C4BA841C}" destId="{2EF25808-AB54-4BE6-8189-089567D08685}" srcOrd="0" destOrd="0" presId="urn:microsoft.com/office/officeart/2005/8/layout/hProcess11"/>
    <dgm:cxn modelId="{D462411B-AE29-4850-9BDD-FC5819494A8E}" srcId="{B7F1182F-1475-447C-815C-EC5FA3FB2727}" destId="{DF9411F6-B16B-479C-9AC3-70553BC130B9}" srcOrd="3" destOrd="0" parTransId="{3C4FDD5C-6E67-4416-83AD-396FE45AA5E9}" sibTransId="{8E4CAE73-6191-4A89-A81D-936E1D5493B7}"/>
    <dgm:cxn modelId="{062BBB91-8A20-499A-8FFE-1A87B4166221}" type="presOf" srcId="{7AA661BB-9F6A-4851-A49D-5E7D69DD66C1}" destId="{63FC269B-94AD-42D1-B4A0-936F0CF2DADD}" srcOrd="0" destOrd="0" presId="urn:microsoft.com/office/officeart/2005/8/layout/hProcess11"/>
    <dgm:cxn modelId="{3D09592C-0012-4FC8-8194-0E9C128F07A3}" srcId="{B7F1182F-1475-447C-815C-EC5FA3FB2727}" destId="{46B086EA-1920-4D3C-8C34-C14909B14F6C}" srcOrd="4" destOrd="0" parTransId="{D2CA9714-3CFA-497E-8FAB-54FD3AA250AB}" sibTransId="{74F6EE66-EEDA-46C3-A379-D45507DF74AD}"/>
    <dgm:cxn modelId="{19E2099B-C5D2-4AD8-BB5F-78AB00A704C8}" srcId="{B7F1182F-1475-447C-815C-EC5FA3FB2727}" destId="{1B9385DF-FBA7-4F36-B803-83B821A29FAE}" srcOrd="6" destOrd="0" parTransId="{C401CFF4-AFDC-40E1-8EF9-CCC0B788AEC2}" sibTransId="{75B5C30D-2FA6-48E1-A69C-68894364F23C}"/>
    <dgm:cxn modelId="{EB80668D-6CE9-43C5-B070-E4440438C952}" type="presOf" srcId="{46B086EA-1920-4D3C-8C34-C14909B14F6C}" destId="{C5C72B98-025E-48F0-9263-981AE597565F}" srcOrd="0" destOrd="0" presId="urn:microsoft.com/office/officeart/2005/8/layout/hProcess11"/>
    <dgm:cxn modelId="{2D00F66F-49B4-405D-806D-E402C766EE58}" type="presOf" srcId="{1B9385DF-FBA7-4F36-B803-83B821A29FAE}" destId="{BA9475B1-5F6F-4FB8-9242-67D241D50F5C}" srcOrd="0" destOrd="0" presId="urn:microsoft.com/office/officeart/2005/8/layout/hProcess11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3DCE3E14-B137-480C-899E-2F392E8940C9}" type="presOf" srcId="{DF9411F6-B16B-479C-9AC3-70553BC130B9}" destId="{708FBFE0-C936-4BEE-A417-2E71A7D041F8}" srcOrd="0" destOrd="0" presId="urn:microsoft.com/office/officeart/2005/8/layout/hProcess11"/>
    <dgm:cxn modelId="{7A0DDC01-341A-4C76-9C99-B07BDAEE14FF}" srcId="{B7F1182F-1475-447C-815C-EC5FA3FB2727}" destId="{FD96BDA4-AE5E-4CBA-A6B0-2C47515D6674}" srcOrd="0" destOrd="0" parTransId="{81B69DD3-F27B-4C01-8A96-D339AD623B56}" sibTransId="{F2EDB6EB-B25F-4991-9688-A9D16574BD62}"/>
    <dgm:cxn modelId="{402863D1-A19E-400D-80BB-6A92AC749032}" type="presOf" srcId="{28C850E5-9197-40F5-BF9C-08445227BE5F}" destId="{2F3C04E1-E5C9-46CD-890F-6AA0E36AD903}" srcOrd="0" destOrd="0" presId="urn:microsoft.com/office/officeart/2005/8/layout/hProcess11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4CE46869-9301-4684-829F-D07F5DBA76E4}" type="presParOf" srcId="{00D1BF5A-57DD-4D16-BF02-C8167B64EB11}" destId="{739D9721-6A0C-4B26-8B00-8B511495D5D7}" srcOrd="0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  <dgm:cxn modelId="{ECD31D1C-4FAC-4EA7-8626-6E5252417CB2}" type="presParOf" srcId="{00D1BF5A-57DD-4D16-BF02-C8167B64EB11}" destId="{089121BD-8EDB-4C71-A1B1-254520215E01}" srcOrd="1" destOrd="0" presId="urn:microsoft.com/office/officeart/2005/8/layout/hProcess11"/>
    <dgm:cxn modelId="{B129AF51-F485-442C-A7AD-9054CB8E3BC8}" type="presParOf" srcId="{00D1BF5A-57DD-4D16-BF02-C8167B64EB11}" destId="{8F8CCF62-03DC-471D-AED5-257D44B62CB9}" srcOrd="2" destOrd="0" presId="urn:microsoft.com/office/officeart/2005/8/layout/hProcess11"/>
    <dgm:cxn modelId="{A9BDF133-A5E2-4A22-91C1-1329E1D7D210}" type="presParOf" srcId="{8F8CCF62-03DC-471D-AED5-257D44B62CB9}" destId="{2F3C04E1-E5C9-46CD-890F-6AA0E36AD903}" srcOrd="0" destOrd="0" presId="urn:microsoft.com/office/officeart/2005/8/layout/hProcess11"/>
    <dgm:cxn modelId="{C07C6F38-1E01-4157-BBEE-165A8087D1FF}" type="presParOf" srcId="{8F8CCF62-03DC-471D-AED5-257D44B62CB9}" destId="{C3AFCF1F-29C4-484B-A585-81C4D37CFE7F}" srcOrd="1" destOrd="0" presId="urn:microsoft.com/office/officeart/2005/8/layout/hProcess11"/>
    <dgm:cxn modelId="{5CAA4539-9109-4333-A1FC-23A193432DFA}" type="presParOf" srcId="{8F8CCF62-03DC-471D-AED5-257D44B62CB9}" destId="{26F44507-8DFB-4724-9A7C-C009A05466C4}" srcOrd="2" destOrd="0" presId="urn:microsoft.com/office/officeart/2005/8/layout/hProcess11"/>
    <dgm:cxn modelId="{FC9246BB-1982-44A8-8A1F-F58359D96343}" type="presParOf" srcId="{00D1BF5A-57DD-4D16-BF02-C8167B64EB11}" destId="{E795E9BB-599C-435F-8D1D-2CFAB5990AE8}" srcOrd="3" destOrd="0" presId="urn:microsoft.com/office/officeart/2005/8/layout/hProcess11"/>
    <dgm:cxn modelId="{BB14BB1D-77DE-456F-8A42-358EDF694B21}" type="presParOf" srcId="{00D1BF5A-57DD-4D16-BF02-C8167B64EB11}" destId="{8A7A1C2F-94A0-47B0-AA7F-8F7C9EB99917}" srcOrd="4" destOrd="0" presId="urn:microsoft.com/office/officeart/2005/8/layout/hProcess11"/>
    <dgm:cxn modelId="{24A3A85C-5558-4F4A-ADB0-819F0132A23C}" type="presParOf" srcId="{8A7A1C2F-94A0-47B0-AA7F-8F7C9EB99917}" destId="{63FC269B-94AD-42D1-B4A0-936F0CF2DADD}" srcOrd="0" destOrd="0" presId="urn:microsoft.com/office/officeart/2005/8/layout/hProcess11"/>
    <dgm:cxn modelId="{88815788-F386-4DB4-9806-8267AD19DEBB}" type="presParOf" srcId="{8A7A1C2F-94A0-47B0-AA7F-8F7C9EB99917}" destId="{4CAC864B-2273-4B99-9E7A-51AB2FB6C968}" srcOrd="1" destOrd="0" presId="urn:microsoft.com/office/officeart/2005/8/layout/hProcess11"/>
    <dgm:cxn modelId="{14DFB3CA-BCCE-44B6-84C1-A2F3C190BFCD}" type="presParOf" srcId="{8A7A1C2F-94A0-47B0-AA7F-8F7C9EB99917}" destId="{A45CCD94-AF93-4D70-8938-C625176AF7E9}" srcOrd="2" destOrd="0" presId="urn:microsoft.com/office/officeart/2005/8/layout/hProcess11"/>
    <dgm:cxn modelId="{88834B05-873B-4DE6-9251-53398121EDDD}" type="presParOf" srcId="{00D1BF5A-57DD-4D16-BF02-C8167B64EB11}" destId="{06072E9C-9930-4B53-941A-C2836F7AABDD}" srcOrd="5" destOrd="0" presId="urn:microsoft.com/office/officeart/2005/8/layout/hProcess11"/>
    <dgm:cxn modelId="{DC81F849-6872-470B-B9D7-CF00B9106F57}" type="presParOf" srcId="{00D1BF5A-57DD-4D16-BF02-C8167B64EB11}" destId="{D59CE438-6E16-44D8-9950-9BAA64231E65}" srcOrd="6" destOrd="0" presId="urn:microsoft.com/office/officeart/2005/8/layout/hProcess11"/>
    <dgm:cxn modelId="{F5D79B5B-9AB2-4E4A-9915-7A5211C10C2E}" type="presParOf" srcId="{D59CE438-6E16-44D8-9950-9BAA64231E65}" destId="{708FBFE0-C936-4BEE-A417-2E71A7D041F8}" srcOrd="0" destOrd="0" presId="urn:microsoft.com/office/officeart/2005/8/layout/hProcess11"/>
    <dgm:cxn modelId="{43AB98AB-4A61-4A0B-B2E2-37FCA2364CC8}" type="presParOf" srcId="{D59CE438-6E16-44D8-9950-9BAA64231E65}" destId="{698739BB-681C-4C9D-AF1E-C895067E43BA}" srcOrd="1" destOrd="0" presId="urn:microsoft.com/office/officeart/2005/8/layout/hProcess11"/>
    <dgm:cxn modelId="{C229E2F8-E1D8-4F92-BD06-CA4BACA50E85}" type="presParOf" srcId="{D59CE438-6E16-44D8-9950-9BAA64231E65}" destId="{9BF8713A-21B7-45DB-8184-E18E3E7390E6}" srcOrd="2" destOrd="0" presId="urn:microsoft.com/office/officeart/2005/8/layout/hProcess11"/>
    <dgm:cxn modelId="{E020B9B2-2069-4F8A-94A2-7E8401742FBB}" type="presParOf" srcId="{00D1BF5A-57DD-4D16-BF02-C8167B64EB11}" destId="{253D11AD-FAF3-49A8-9D6F-183EE2C16052}" srcOrd="7" destOrd="0" presId="urn:microsoft.com/office/officeart/2005/8/layout/hProcess11"/>
    <dgm:cxn modelId="{41876F35-45E9-4A86-83CE-BA7330E679BF}" type="presParOf" srcId="{00D1BF5A-57DD-4D16-BF02-C8167B64EB11}" destId="{FE0371D1-6CC1-470F-A222-C3B351546DD0}" srcOrd="8" destOrd="0" presId="urn:microsoft.com/office/officeart/2005/8/layout/hProcess11"/>
    <dgm:cxn modelId="{417A8247-FD03-4EFF-8180-18154D7BB169}" type="presParOf" srcId="{FE0371D1-6CC1-470F-A222-C3B351546DD0}" destId="{C5C72B98-025E-48F0-9263-981AE597565F}" srcOrd="0" destOrd="0" presId="urn:microsoft.com/office/officeart/2005/8/layout/hProcess11"/>
    <dgm:cxn modelId="{BD5B229D-D6F5-43BA-83ED-B80623AC4985}" type="presParOf" srcId="{FE0371D1-6CC1-470F-A222-C3B351546DD0}" destId="{2E8109A9-2913-4887-80C0-87EB9AF43D14}" srcOrd="1" destOrd="0" presId="urn:microsoft.com/office/officeart/2005/8/layout/hProcess11"/>
    <dgm:cxn modelId="{FAFF68DF-CABC-40D8-A419-4117D04C06A9}" type="presParOf" srcId="{FE0371D1-6CC1-470F-A222-C3B351546DD0}" destId="{0CCF2FAF-7618-4D3C-BF63-156BA064E85C}" srcOrd="2" destOrd="0" presId="urn:microsoft.com/office/officeart/2005/8/layout/hProcess11"/>
    <dgm:cxn modelId="{96505287-11A7-44AF-B022-25F31E99251D}" type="presParOf" srcId="{00D1BF5A-57DD-4D16-BF02-C8167B64EB11}" destId="{297F04B7-ADE2-40C9-B78F-72E86F8681F2}" srcOrd="9" destOrd="0" presId="urn:microsoft.com/office/officeart/2005/8/layout/hProcess11"/>
    <dgm:cxn modelId="{66A81D5E-510E-4FB6-BD0D-700D62ECD1ED}" type="presParOf" srcId="{00D1BF5A-57DD-4D16-BF02-C8167B64EB11}" destId="{62FC556A-CB72-4AE5-8649-1A2FD0F6071E}" srcOrd="10" destOrd="0" presId="urn:microsoft.com/office/officeart/2005/8/layout/hProcess11"/>
    <dgm:cxn modelId="{0A865785-0A32-47B7-AF66-E1BCF9EDAB67}" type="presParOf" srcId="{62FC556A-CB72-4AE5-8649-1A2FD0F6071E}" destId="{2EF25808-AB54-4BE6-8189-089567D08685}" srcOrd="0" destOrd="0" presId="urn:microsoft.com/office/officeart/2005/8/layout/hProcess11"/>
    <dgm:cxn modelId="{BC5F2F10-8286-4FEA-A96B-5E27ECAFAE3A}" type="presParOf" srcId="{62FC556A-CB72-4AE5-8649-1A2FD0F6071E}" destId="{911D2A4F-4007-4116-A7DB-311A0065BFF5}" srcOrd="1" destOrd="0" presId="urn:microsoft.com/office/officeart/2005/8/layout/hProcess11"/>
    <dgm:cxn modelId="{3C2509F4-9840-4FBE-B617-6EA9D7EC25E3}" type="presParOf" srcId="{62FC556A-CB72-4AE5-8649-1A2FD0F6071E}" destId="{73B3A2F3-5E8A-44B1-B90A-6D9CB18944EF}" srcOrd="2" destOrd="0" presId="urn:microsoft.com/office/officeart/2005/8/layout/hProcess11"/>
    <dgm:cxn modelId="{A3E74D2A-A423-41CB-9689-F9FC702C1D1D}" type="presParOf" srcId="{00D1BF5A-57DD-4D16-BF02-C8167B64EB11}" destId="{584D0726-7596-42D0-BE43-8E994CF14DA8}" srcOrd="11" destOrd="0" presId="urn:microsoft.com/office/officeart/2005/8/layout/hProcess11"/>
    <dgm:cxn modelId="{4427D2B7-1541-47B8-9CE9-A33258F641FC}" type="presParOf" srcId="{00D1BF5A-57DD-4D16-BF02-C8167B64EB11}" destId="{24D209FA-94FD-4996-AC06-E6C1CF8EE246}" srcOrd="12" destOrd="0" presId="urn:microsoft.com/office/officeart/2005/8/layout/hProcess11"/>
    <dgm:cxn modelId="{5C0D1CFB-C2A6-4009-A481-2136635806DF}" type="presParOf" srcId="{24D209FA-94FD-4996-AC06-E6C1CF8EE246}" destId="{BA9475B1-5F6F-4FB8-9242-67D241D50F5C}" srcOrd="0" destOrd="0" presId="urn:microsoft.com/office/officeart/2005/8/layout/hProcess11"/>
    <dgm:cxn modelId="{3485DB08-112E-4DC7-9502-EE7CF4869309}" type="presParOf" srcId="{24D209FA-94FD-4996-AC06-E6C1CF8EE246}" destId="{3C69B94C-19EE-4760-B1D3-6014663FD2CB}" srcOrd="1" destOrd="0" presId="urn:microsoft.com/office/officeart/2005/8/layout/hProcess11"/>
    <dgm:cxn modelId="{90A53559-C8E7-4240-AEF0-9BF359F2F1AD}" type="presParOf" srcId="{24D209FA-94FD-4996-AC06-E6C1CF8EE246}" destId="{6040E38D-2BC8-4748-83A0-5CA6B531AAD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D356-1DF1-4038-8066-5CF0BD9E5F1F}">
      <dsp:nvSpPr>
        <dsp:cNvPr id="0" name=""/>
        <dsp:cNvSpPr/>
      </dsp:nvSpPr>
      <dsp:spPr>
        <a:xfrm>
          <a:off x="0" y="838692"/>
          <a:ext cx="12191998" cy="1080001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2A18A-14D7-4F4B-8D2B-DD208000C8AD}">
      <dsp:nvSpPr>
        <dsp:cNvPr id="0" name=""/>
        <dsp:cNvSpPr/>
      </dsp:nvSpPr>
      <dsp:spPr>
        <a:xfrm>
          <a:off x="3569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Projet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1</a:t>
          </a:r>
          <a:r>
            <a:rPr lang="fr-FR" sz="1400" kern="1200" baseline="30000" dirty="0"/>
            <a:t>er</a:t>
          </a:r>
          <a:r>
            <a:rPr lang="fr-FR" sz="1400" kern="1200" dirty="0"/>
            <a:t> avril 2019</a:t>
          </a:r>
        </a:p>
      </dsp:txBody>
      <dsp:txXfrm>
        <a:off x="3569" y="0"/>
        <a:ext cx="1468040" cy="1102954"/>
      </dsp:txXfrm>
    </dsp:sp>
    <dsp:sp modelId="{8CC4A885-62C5-4612-8CC7-C6D8EB0039DA}">
      <dsp:nvSpPr>
        <dsp:cNvPr id="0" name=""/>
        <dsp:cNvSpPr/>
      </dsp:nvSpPr>
      <dsp:spPr>
        <a:xfrm>
          <a:off x="557590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4227-C77E-43AA-9B1A-0C55478F4ED9}">
      <dsp:nvSpPr>
        <dsp:cNvPr id="0" name=""/>
        <dsp:cNvSpPr/>
      </dsp:nvSpPr>
      <dsp:spPr>
        <a:xfrm>
          <a:off x="1545011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Maquette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 2 mai 2019</a:t>
          </a:r>
        </a:p>
      </dsp:txBody>
      <dsp:txXfrm>
        <a:off x="1545011" y="1654431"/>
        <a:ext cx="1468040" cy="1102954"/>
      </dsp:txXfrm>
    </dsp:sp>
    <dsp:sp modelId="{196258B6-B29C-423A-8DAA-89C773F54DB5}">
      <dsp:nvSpPr>
        <dsp:cNvPr id="0" name=""/>
        <dsp:cNvSpPr/>
      </dsp:nvSpPr>
      <dsp:spPr>
        <a:xfrm>
          <a:off x="2099032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4CBD4-FC7A-4F7C-B9DE-16B26C380A87}">
      <dsp:nvSpPr>
        <dsp:cNvPr id="0" name=""/>
        <dsp:cNvSpPr/>
      </dsp:nvSpPr>
      <dsp:spPr>
        <a:xfrm>
          <a:off x="3086454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</a:t>
          </a:r>
          <a:r>
            <a:rPr lang="fr-FR" sz="1400" kern="1200" dirty="0" err="1"/>
            <a:t>PréDim</a:t>
          </a:r>
          <a:r>
            <a:rPr lang="fr-FR" sz="1400" kern="1200" dirty="0"/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12 juin 2019</a:t>
          </a:r>
        </a:p>
      </dsp:txBody>
      <dsp:txXfrm>
        <a:off x="3086454" y="0"/>
        <a:ext cx="1468040" cy="1102954"/>
      </dsp:txXfrm>
    </dsp:sp>
    <dsp:sp modelId="{BF9EFFB4-998E-4FDA-B899-BCAAC13F2D94}">
      <dsp:nvSpPr>
        <dsp:cNvPr id="0" name=""/>
        <dsp:cNvSpPr/>
      </dsp:nvSpPr>
      <dsp:spPr>
        <a:xfrm>
          <a:off x="3640474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1A1B7-06BD-4CC6-B6FC-EB0CB9A97652}">
      <dsp:nvSpPr>
        <dsp:cNvPr id="0" name=""/>
        <dsp:cNvSpPr/>
      </dsp:nvSpPr>
      <dsp:spPr>
        <a:xfrm>
          <a:off x="4627896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Appro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 27 juin 2019</a:t>
          </a:r>
        </a:p>
      </dsp:txBody>
      <dsp:txXfrm>
        <a:off x="4627896" y="1654431"/>
        <a:ext cx="1468040" cy="1102954"/>
      </dsp:txXfrm>
    </dsp:sp>
    <dsp:sp modelId="{F6A8A7B4-3310-4F6C-97AD-5C55FC57E9E1}">
      <dsp:nvSpPr>
        <dsp:cNvPr id="0" name=""/>
        <dsp:cNvSpPr/>
      </dsp:nvSpPr>
      <dsp:spPr>
        <a:xfrm>
          <a:off x="5181917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7732-C82A-424B-BCF3-E0C4A103FA07}">
      <dsp:nvSpPr>
        <dsp:cNvPr id="0" name=""/>
        <dsp:cNvSpPr/>
      </dsp:nvSpPr>
      <dsp:spPr>
        <a:xfrm>
          <a:off x="6169338" y="0"/>
          <a:ext cx="1717005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Saison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21 septembre 2019</a:t>
          </a:r>
        </a:p>
      </dsp:txBody>
      <dsp:txXfrm>
        <a:off x="6169338" y="0"/>
        <a:ext cx="1717005" cy="1102954"/>
      </dsp:txXfrm>
    </dsp:sp>
    <dsp:sp modelId="{9D2A841A-6AFA-466B-9CED-190891DDEF41}">
      <dsp:nvSpPr>
        <dsp:cNvPr id="0" name=""/>
        <dsp:cNvSpPr/>
      </dsp:nvSpPr>
      <dsp:spPr>
        <a:xfrm>
          <a:off x="6847842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A6A30-1C94-4AD2-97EC-A04A0FC1876A}">
      <dsp:nvSpPr>
        <dsp:cNvPr id="0" name=""/>
        <dsp:cNvSpPr/>
      </dsp:nvSpPr>
      <dsp:spPr>
        <a:xfrm>
          <a:off x="7959746" y="1654431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Synthèse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2 octobre 2019</a:t>
          </a:r>
        </a:p>
      </dsp:txBody>
      <dsp:txXfrm>
        <a:off x="7959746" y="1654431"/>
        <a:ext cx="1468040" cy="1102954"/>
      </dsp:txXfrm>
    </dsp:sp>
    <dsp:sp modelId="{9961C38E-83AD-4A6D-B54B-8155FCCFD040}">
      <dsp:nvSpPr>
        <dsp:cNvPr id="0" name=""/>
        <dsp:cNvSpPr/>
      </dsp:nvSpPr>
      <dsp:spPr>
        <a:xfrm>
          <a:off x="8513766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3304C-4CA5-4F5A-B889-40E93DF846BD}">
      <dsp:nvSpPr>
        <dsp:cNvPr id="0" name=""/>
        <dsp:cNvSpPr/>
      </dsp:nvSpPr>
      <dsp:spPr>
        <a:xfrm>
          <a:off x="9501188" y="0"/>
          <a:ext cx="1468040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Copeau 1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6 novembre 2019</a:t>
          </a:r>
        </a:p>
      </dsp:txBody>
      <dsp:txXfrm>
        <a:off x="9501188" y="0"/>
        <a:ext cx="1468040" cy="1102954"/>
      </dsp:txXfrm>
    </dsp:sp>
    <dsp:sp modelId="{DB76F7B1-3A13-42DE-A310-11AFCF27E79F}">
      <dsp:nvSpPr>
        <dsp:cNvPr id="0" name=""/>
        <dsp:cNvSpPr/>
      </dsp:nvSpPr>
      <dsp:spPr>
        <a:xfrm>
          <a:off x="10055209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D356-1DF1-4038-8066-5CF0BD9E5F1F}">
      <dsp:nvSpPr>
        <dsp:cNvPr id="0" name=""/>
        <dsp:cNvSpPr/>
      </dsp:nvSpPr>
      <dsp:spPr>
        <a:xfrm>
          <a:off x="0" y="838692"/>
          <a:ext cx="12191998" cy="1080001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3304C-4CA5-4F5A-B889-40E93DF846BD}">
      <dsp:nvSpPr>
        <dsp:cNvPr id="0" name=""/>
        <dsp:cNvSpPr/>
      </dsp:nvSpPr>
      <dsp:spPr>
        <a:xfrm>
          <a:off x="937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Copeau 2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20 novembre 2019</a:t>
          </a:r>
        </a:p>
      </dsp:txBody>
      <dsp:txXfrm>
        <a:off x="937" y="0"/>
        <a:ext cx="1502866" cy="1102954"/>
      </dsp:txXfrm>
    </dsp:sp>
    <dsp:sp modelId="{DB76F7B1-3A13-42DE-A310-11AFCF27E79F}">
      <dsp:nvSpPr>
        <dsp:cNvPr id="0" name=""/>
        <dsp:cNvSpPr/>
      </dsp:nvSpPr>
      <dsp:spPr>
        <a:xfrm>
          <a:off x="572371" y="1198693"/>
          <a:ext cx="359998" cy="35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C04E1-E5C9-46CD-890F-6AA0E36AD903}">
      <dsp:nvSpPr>
        <dsp:cNvPr id="0" name=""/>
        <dsp:cNvSpPr/>
      </dsp:nvSpPr>
      <dsp:spPr>
        <a:xfrm>
          <a:off x="1578947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Organe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5 février 2020</a:t>
          </a:r>
        </a:p>
      </dsp:txBody>
      <dsp:txXfrm>
        <a:off x="1578947" y="1654431"/>
        <a:ext cx="1502866" cy="1102954"/>
      </dsp:txXfrm>
    </dsp:sp>
    <dsp:sp modelId="{C3AFCF1F-29C4-484B-A585-81C4D37CFE7F}">
      <dsp:nvSpPr>
        <dsp:cNvPr id="0" name=""/>
        <dsp:cNvSpPr/>
      </dsp:nvSpPr>
      <dsp:spPr>
        <a:xfrm>
          <a:off x="2192510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C269B-94AD-42D1-B4A0-936F0CF2DADD}">
      <dsp:nvSpPr>
        <dsp:cNvPr id="0" name=""/>
        <dsp:cNvSpPr/>
      </dsp:nvSpPr>
      <dsp:spPr>
        <a:xfrm>
          <a:off x="3156956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Véhicule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19 février 2020</a:t>
          </a:r>
        </a:p>
      </dsp:txBody>
      <dsp:txXfrm>
        <a:off x="3156956" y="0"/>
        <a:ext cx="1502866" cy="1102954"/>
      </dsp:txXfrm>
    </dsp:sp>
    <dsp:sp modelId="{4CAC864B-2273-4B99-9E7A-51AB2FB6C968}">
      <dsp:nvSpPr>
        <dsp:cNvPr id="0" name=""/>
        <dsp:cNvSpPr/>
      </dsp:nvSpPr>
      <dsp:spPr>
        <a:xfrm>
          <a:off x="3770520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BFE0-C936-4BEE-A417-2E71A7D041F8}">
      <dsp:nvSpPr>
        <dsp:cNvPr id="0" name=""/>
        <dsp:cNvSpPr/>
      </dsp:nvSpPr>
      <dsp:spPr>
        <a:xfrm>
          <a:off x="4734966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Moteur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4 mars 2020</a:t>
          </a:r>
        </a:p>
      </dsp:txBody>
      <dsp:txXfrm>
        <a:off x="4734966" y="1654431"/>
        <a:ext cx="1502866" cy="1102954"/>
      </dsp:txXfrm>
    </dsp:sp>
    <dsp:sp modelId="{698739BB-681C-4C9D-AF1E-C895067E43BA}">
      <dsp:nvSpPr>
        <dsp:cNvPr id="0" name=""/>
        <dsp:cNvSpPr/>
      </dsp:nvSpPr>
      <dsp:spPr>
        <a:xfrm>
          <a:off x="5348529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72B98-025E-48F0-9263-981AE597565F}">
      <dsp:nvSpPr>
        <dsp:cNvPr id="0" name=""/>
        <dsp:cNvSpPr/>
      </dsp:nvSpPr>
      <dsp:spPr>
        <a:xfrm>
          <a:off x="6312975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Qualif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17 mars 2020</a:t>
          </a:r>
        </a:p>
      </dsp:txBody>
      <dsp:txXfrm>
        <a:off x="6312975" y="0"/>
        <a:ext cx="1502866" cy="1102954"/>
      </dsp:txXfrm>
    </dsp:sp>
    <dsp:sp modelId="{2E8109A9-2913-4887-80C0-87EB9AF43D14}">
      <dsp:nvSpPr>
        <dsp:cNvPr id="0" name=""/>
        <dsp:cNvSpPr/>
      </dsp:nvSpPr>
      <dsp:spPr>
        <a:xfrm>
          <a:off x="6926539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25808-AB54-4BE6-8189-089567D08685}">
      <dsp:nvSpPr>
        <dsp:cNvPr id="0" name=""/>
        <dsp:cNvSpPr/>
      </dsp:nvSpPr>
      <dsp:spPr>
        <a:xfrm>
          <a:off x="7890984" y="1654431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Top Compet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24 juin 2020</a:t>
          </a:r>
        </a:p>
      </dsp:txBody>
      <dsp:txXfrm>
        <a:off x="7890984" y="1654431"/>
        <a:ext cx="1502866" cy="1102954"/>
      </dsp:txXfrm>
    </dsp:sp>
    <dsp:sp modelId="{911D2A4F-4007-4116-A7DB-311A0065BFF5}">
      <dsp:nvSpPr>
        <dsp:cNvPr id="0" name=""/>
        <dsp:cNvSpPr/>
      </dsp:nvSpPr>
      <dsp:spPr>
        <a:xfrm>
          <a:off x="8504548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475B1-5F6F-4FB8-9242-67D241D50F5C}">
      <dsp:nvSpPr>
        <dsp:cNvPr id="0" name=""/>
        <dsp:cNvSpPr/>
      </dsp:nvSpPr>
      <dsp:spPr>
        <a:xfrm>
          <a:off x="9468994" y="0"/>
          <a:ext cx="1502866" cy="110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Compétition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Formula </a:t>
          </a:r>
          <a:r>
            <a:rPr lang="fr-FR" sz="1400" kern="1200" dirty="0" err="1"/>
            <a:t>Student</a:t>
          </a:r>
          <a:endParaRPr lang="fr-FR" sz="1400" kern="1200" dirty="0"/>
        </a:p>
      </dsp:txBody>
      <dsp:txXfrm>
        <a:off x="9468994" y="0"/>
        <a:ext cx="1502866" cy="1102954"/>
      </dsp:txXfrm>
    </dsp:sp>
    <dsp:sp modelId="{3C69B94C-19EE-4760-B1D3-6014663FD2CB}">
      <dsp:nvSpPr>
        <dsp:cNvPr id="0" name=""/>
        <dsp:cNvSpPr/>
      </dsp:nvSpPr>
      <dsp:spPr>
        <a:xfrm>
          <a:off x="10082558" y="1240823"/>
          <a:ext cx="275738" cy="275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8872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Les secteurs d’activité du département SEISM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10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xmlns="" id="{31D58DD7-CC59-4D16-A808-4FD4FE838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45" y="1655777"/>
            <a:ext cx="7200000" cy="3546446"/>
          </a:xfrm>
          <a:prstGeom prst="rect">
            <a:avLst/>
          </a:prstGeom>
          <a:effectLst>
            <a:outerShdw blurRad="50800" dist="63500" dir="2700000" algn="ctr" rotWithShape="0">
              <a:srgbClr val="000000">
                <a:alpha val="7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9951E2-0AF0-4F0F-81F8-3E924998399E}"/>
              </a:ext>
            </a:extLst>
          </p:cNvPr>
          <p:cNvSpPr/>
          <p:nvPr/>
        </p:nvSpPr>
        <p:spPr>
          <a:xfrm>
            <a:off x="5408952" y="534913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2018]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0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Tableau du bord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Carte Avant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12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3375265B-DAB0-493B-86A0-D748D02E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17" y="1701117"/>
            <a:ext cx="2718996" cy="271602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FC579CA8-3B5F-4944-92A6-C0645DF7D538}"/>
              </a:ext>
            </a:extLst>
          </p:cNvPr>
          <p:cNvSpPr/>
          <p:nvPr/>
        </p:nvSpPr>
        <p:spPr>
          <a:xfrm>
            <a:off x="889311" y="4417146"/>
            <a:ext cx="2801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SFRM1200"/>
              </a:rPr>
              <a:t>[</a:t>
            </a:r>
            <a:r>
              <a:rPr lang="es-ES" dirty="0" err="1">
                <a:latin typeface="SFRM1200"/>
              </a:rPr>
              <a:t>Watterott</a:t>
            </a:r>
            <a:r>
              <a:rPr lang="es-ES" dirty="0">
                <a:latin typeface="SFRM1200"/>
              </a:rPr>
              <a:t> Electronic, 2019]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68C70355-AA2B-41A0-BC77-C2C70DE3F824}"/>
              </a:ext>
            </a:extLst>
          </p:cNvPr>
          <p:cNvSpPr/>
          <p:nvPr/>
        </p:nvSpPr>
        <p:spPr>
          <a:xfrm>
            <a:off x="4844127" y="37780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SFRM1200"/>
              </a:rPr>
              <a:t>Fonctions à remplir par la carte avant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informer sur l’activation du "launch control"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SFRM1200"/>
              </a:rPr>
              <a:t>afficher</a:t>
            </a:r>
            <a:r>
              <a:rPr lang="es-ES" dirty="0">
                <a:latin typeface="SFRM1200"/>
              </a:rPr>
              <a:t> le </a:t>
            </a:r>
            <a:r>
              <a:rPr lang="es-ES" dirty="0" err="1">
                <a:latin typeface="SFRM1200"/>
              </a:rPr>
              <a:t>régime</a:t>
            </a:r>
            <a:r>
              <a:rPr lang="es-ES" dirty="0">
                <a:latin typeface="SFRM1200"/>
              </a:rPr>
              <a:t> </a:t>
            </a:r>
            <a:r>
              <a:rPr lang="fr-FR" dirty="0">
                <a:latin typeface="SFRM1200"/>
              </a:rPr>
              <a:t>moteur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afficher le rapport de vitesse engagée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SFRM1200"/>
              </a:rPr>
              <a:t>afficher</a:t>
            </a:r>
            <a:r>
              <a:rPr lang="es-ES" dirty="0">
                <a:latin typeface="SFRM1200"/>
              </a:rPr>
              <a:t> la </a:t>
            </a:r>
            <a:r>
              <a:rPr lang="es-ES" dirty="0" err="1">
                <a:latin typeface="SFRM1200"/>
              </a:rPr>
              <a:t>tension</a:t>
            </a:r>
            <a:r>
              <a:rPr lang="es-ES" dirty="0">
                <a:latin typeface="SFRM1200"/>
              </a:rPr>
              <a:t> de la </a:t>
            </a:r>
            <a:r>
              <a:rPr lang="es-ES" dirty="0" err="1">
                <a:latin typeface="SFRM1200"/>
              </a:rPr>
              <a:t>batterie</a:t>
            </a:r>
            <a:endParaRPr lang="es-ES" dirty="0">
              <a:latin typeface="SFRM12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afficher la température d’eau du moteur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communiquer avec le reste de la voiture via le Bus CAN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BA98C805-F0CA-4D39-A572-8971C3AC62EF}"/>
              </a:ext>
            </a:extLst>
          </p:cNvPr>
          <p:cNvSpPr/>
          <p:nvPr/>
        </p:nvSpPr>
        <p:spPr>
          <a:xfrm>
            <a:off x="4844127" y="1538224"/>
            <a:ext cx="51380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SFRM1200"/>
              </a:rPr>
              <a:t>Arduino </a:t>
            </a:r>
            <a:r>
              <a:rPr lang="fr-FR" dirty="0" err="1">
                <a:latin typeface="SFRM1200"/>
              </a:rPr>
              <a:t>Uno</a:t>
            </a:r>
            <a:r>
              <a:rPr lang="fr-FR" dirty="0">
                <a:latin typeface="SFRM120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Coût très réduit (30€)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Programmable en 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Open-source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Facilement intégrable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Nombreuse documentation sur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68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Bus CAN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13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6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Passage de vitesse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14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6" y="1601254"/>
            <a:ext cx="2908728" cy="218154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661" y="3959352"/>
            <a:ext cx="2995804" cy="23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Acquisition de données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15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02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en-US" sz="2400" b="1" dirty="0"/>
              <a:t>Brake System Plausibility Device - BSPD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16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6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en-US" sz="2400" b="1" dirty="0" err="1"/>
              <a:t>Bilan</a:t>
            </a:r>
            <a:r>
              <a:rPr lang="en-US" sz="2400" b="1" dirty="0"/>
              <a:t> de </a:t>
            </a:r>
            <a:r>
              <a:rPr lang="en-US" sz="2400" b="1" dirty="0" err="1"/>
              <a:t>connaissance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17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122D958-594F-4BD7-8E8C-E008D2E5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1" y="1527342"/>
            <a:ext cx="6091583" cy="501157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5368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/>
              <a:t>Le projet Invictus</a:t>
            </a:r>
          </a:p>
          <a:p>
            <a:pPr algn="ctr"/>
            <a:r>
              <a:rPr lang="fr-FR" sz="2400" b="1"/>
              <a:t>Jalonnement du projet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90FB6-93C5-409F-BF3D-2518382DD0D9}" type="slidenum">
              <a:rPr lang="fr-FR" smtClean="0"/>
              <a:t>18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xmlns="" id="{A38137FC-39B5-46A1-9A69-09DB7FAE9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015338"/>
              </p:ext>
            </p:extLst>
          </p:nvPr>
        </p:nvGraphicFramePr>
        <p:xfrm>
          <a:off x="2" y="796862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xmlns="" id="{625627D3-D958-4412-9790-FAA67DED8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65590"/>
              </p:ext>
            </p:extLst>
          </p:nvPr>
        </p:nvGraphicFramePr>
        <p:xfrm>
          <a:off x="-48453" y="2834557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06935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 dirty="0"/>
              <a:t>Le projet Invictus</a:t>
            </a:r>
          </a:p>
          <a:p>
            <a:pPr algn="ctr"/>
            <a:r>
              <a:rPr lang="fr-FR" sz="2400" b="1" dirty="0"/>
              <a:t>Bilan d’avancement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19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0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91440EF-8A96-4CC0-8184-6A6D967ACA40}"/>
              </a:ext>
            </a:extLst>
          </p:cNvPr>
          <p:cNvSpPr txBox="1"/>
          <p:nvPr/>
        </p:nvSpPr>
        <p:spPr>
          <a:xfrm>
            <a:off x="6047545" y="2031325"/>
            <a:ext cx="5075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Sommaire :</a:t>
            </a:r>
          </a:p>
          <a:p>
            <a:pPr marL="514350" indent="-514350">
              <a:buAutoNum type="romanUcPeriod"/>
            </a:pPr>
            <a:r>
              <a:rPr lang="fr-FR" u="sng" dirty="0"/>
              <a:t>Le Formula </a:t>
            </a:r>
            <a:r>
              <a:rPr lang="fr-FR" u="sng" dirty="0" err="1"/>
              <a:t>Student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philosophie du championnat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statiques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dynamiques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L’Écurie Piston Sport Auto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La gestion d’un projet EPSA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L’organisation de l’équipe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</a:t>
            </a:r>
            <a:r>
              <a:rPr lang="fr-FR" u="sng" dirty="0" err="1"/>
              <a:t>Optimus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Une formation intergénérationnelle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Les secteurs d’activité du département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Invictus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Jalonnement du projet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Bilan d’avancement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B706D5CA-AE61-48BA-8D33-7F02F4D6D110}"/>
              </a:ext>
            </a:extLst>
          </p:cNvPr>
          <p:cNvSpPr txBox="1"/>
          <p:nvPr/>
        </p:nvSpPr>
        <p:spPr>
          <a:xfrm>
            <a:off x="1" y="461665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Département SEISM – Système Électronique Instrumenté Sécurisé et Monitoré</a:t>
            </a:r>
            <a:endParaRPr lang="fr-FR" sz="20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11A2423A-5491-4C10-85EB-AF2D74FE6636}"/>
              </a:ext>
            </a:extLst>
          </p:cNvPr>
          <p:cNvSpPr txBox="1"/>
          <p:nvPr/>
        </p:nvSpPr>
        <p:spPr>
          <a:xfrm>
            <a:off x="10952922" y="6488668"/>
            <a:ext cx="12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2.4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F89B1570-3925-414C-ABD4-3184A1506552}"/>
              </a:ext>
            </a:extLst>
          </p:cNvPr>
          <p:cNvSpPr txBox="1"/>
          <p:nvPr/>
        </p:nvSpPr>
        <p:spPr>
          <a:xfrm>
            <a:off x="1020416" y="2031325"/>
            <a:ext cx="5075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Directeur de PE :</a:t>
            </a:r>
          </a:p>
          <a:p>
            <a:r>
              <a:rPr lang="fr-FR" dirty="0"/>
              <a:t>Arthur RODRIGUEZ			ARZ</a:t>
            </a:r>
          </a:p>
          <a:p>
            <a:r>
              <a:rPr lang="fr-FR" b="1" dirty="0"/>
              <a:t>Membres :</a:t>
            </a:r>
          </a:p>
          <a:p>
            <a:r>
              <a:rPr lang="fr-FR" dirty="0"/>
              <a:t>Corentin LEPAIS			CLS</a:t>
            </a:r>
          </a:p>
          <a:p>
            <a:r>
              <a:rPr lang="fr-FR" dirty="0"/>
              <a:t>Romain MARTIN			RMN</a:t>
            </a:r>
          </a:p>
          <a:p>
            <a:r>
              <a:rPr lang="fr-FR" dirty="0"/>
              <a:t>Bruno MOREIRA NABINGER		BMN</a:t>
            </a:r>
          </a:p>
          <a:p>
            <a:r>
              <a:rPr lang="fr-FR" dirty="0"/>
              <a:t>Martin GOMEZ PINTADO		MGZ</a:t>
            </a:r>
          </a:p>
        </p:txBody>
      </p:sp>
      <p:pic>
        <p:nvPicPr>
          <p:cNvPr id="10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1E3648CC-A220-4980-8EB4-9DBCC797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20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6405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La philosophie du championnat </a:t>
            </a:r>
            <a:endParaRPr lang="fr-FR" sz="2000" b="1" dirty="0"/>
          </a:p>
        </p:txBody>
      </p:sp>
      <p:pic>
        <p:nvPicPr>
          <p:cNvPr id="14" name="Image 13" descr="Une image contenant ciel, terrain, extérieur, route&#10;&#10;Description générée automatiquement">
            <a:extLst>
              <a:ext uri="{FF2B5EF4-FFF2-40B4-BE49-F238E27FC236}">
                <a16:creationId xmlns:a16="http://schemas.microsoft.com/office/drawing/2014/main" xmlns="" id="{5C9450E1-E5EA-4C8B-9E25-E01F9F1B7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31774" r="13994" b="8965"/>
          <a:stretch/>
        </p:blipFill>
        <p:spPr>
          <a:xfrm>
            <a:off x="4724830" y="2434850"/>
            <a:ext cx="7139180" cy="3811933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E6506BA-AFF1-4381-8E0F-666C8AB1291C}"/>
              </a:ext>
            </a:extLst>
          </p:cNvPr>
          <p:cNvSpPr/>
          <p:nvPr/>
        </p:nvSpPr>
        <p:spPr>
          <a:xfrm>
            <a:off x="327990" y="2434850"/>
            <a:ext cx="4098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“It’s not about getting faster ; it’s about getting smarter” </a:t>
            </a:r>
          </a:p>
          <a:p>
            <a:r>
              <a:rPr lang="en-US" dirty="0">
                <a:cs typeface="Arial" panose="020B0604020202020204" pitchFamily="34" charset="0"/>
              </a:rPr>
              <a:t>Formula Student Germany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“Courses taught me theory, competitions made me an engineer” </a:t>
            </a:r>
          </a:p>
          <a:p>
            <a:r>
              <a:rPr lang="en-US" dirty="0">
                <a:cs typeface="Arial" panose="020B0604020202020204" pitchFamily="34" charset="0"/>
              </a:rPr>
              <a:t>Phillip Tischler [HAHN,</a:t>
            </a:r>
            <a:r>
              <a:rPr lang="fr-FR" dirty="0">
                <a:cs typeface="Arial" panose="020B0604020202020204" pitchFamily="34" charset="0"/>
              </a:rPr>
              <a:t>2018]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2FE957-D054-47D9-9285-1C3335E069D4}"/>
              </a:ext>
            </a:extLst>
          </p:cNvPr>
          <p:cNvSpPr/>
          <p:nvPr/>
        </p:nvSpPr>
        <p:spPr>
          <a:xfrm>
            <a:off x="4724830" y="6352143"/>
            <a:ext cx="336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[Formula Student Germany, </a:t>
            </a:r>
            <a:r>
              <a:rPr lang="fr-FR" dirty="0">
                <a:latin typeface="SFRM1200"/>
              </a:rPr>
              <a:t>2013]</a:t>
            </a:r>
            <a:endParaRPr lang="fr-FR" dirty="0"/>
          </a:p>
        </p:txBody>
      </p:sp>
      <p:pic>
        <p:nvPicPr>
          <p:cNvPr id="12" name="Image 11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xmlns="" id="{5E4420E1-29B6-457F-94BF-ED34C6F97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1A62ACCB-1752-48FA-8254-6082E1E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statiques</a:t>
            </a:r>
            <a:endParaRPr lang="fr-FR" sz="20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4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0F395D-3E5D-4CC0-BC03-9E90D2D66BBE}"/>
              </a:ext>
            </a:extLst>
          </p:cNvPr>
          <p:cNvSpPr/>
          <p:nvPr/>
        </p:nvSpPr>
        <p:spPr>
          <a:xfrm>
            <a:off x="328613" y="1268853"/>
            <a:ext cx="4984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Design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150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Justification des choix d’ingénierie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Manufacturing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100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Prise en compte du coup du véhicule en ce qui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concerne les décisions techniques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Presentation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75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Présentation d’un Business plan conçu autour du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BEEA98E-7FCE-4B56-8D6E-A94625E42495}"/>
              </a:ext>
            </a:extLst>
          </p:cNvPr>
          <p:cNvSpPr/>
          <p:nvPr/>
        </p:nvSpPr>
        <p:spPr>
          <a:xfrm>
            <a:off x="6047545" y="12660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Scrutering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du respect du règlement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Braking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des capacité de freinage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Tilt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Test de non retournement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7D7C383-9C24-4969-B3DC-5AA24F7C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2" y="3998689"/>
            <a:ext cx="3762375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58EA555-8E0E-4ADF-BC43-262E22C90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3" r="3312"/>
          <a:stretch/>
        </p:blipFill>
        <p:spPr>
          <a:xfrm>
            <a:off x="4214809" y="3998689"/>
            <a:ext cx="3762377" cy="22383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9DDB5A2-52F9-40FF-97E0-E7D86FCCF44F}"/>
              </a:ext>
            </a:extLst>
          </p:cNvPr>
          <p:cNvSpPr/>
          <p:nvPr/>
        </p:nvSpPr>
        <p:spPr>
          <a:xfrm>
            <a:off x="4214809" y="6352143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Olympix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D2EC7B7-6512-456C-BF6F-0FA8A89C9F2B}"/>
              </a:ext>
            </a:extLst>
          </p:cNvPr>
          <p:cNvSpPr/>
          <p:nvPr/>
        </p:nvSpPr>
        <p:spPr>
          <a:xfrm>
            <a:off x="8101012" y="6352143"/>
            <a:ext cx="232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Vulcanix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2019]</a:t>
            </a:r>
            <a:endParaRPr lang="fr-FR" dirty="0"/>
          </a:p>
        </p:txBody>
      </p:sp>
      <p:pic>
        <p:nvPicPr>
          <p:cNvPr id="21" name="Image 20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xmlns="" id="{439C2479-DA0B-4F92-A412-5653B408A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22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AC5014A4-6433-41BF-B958-8FCB0AFA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dynamiques</a:t>
            </a:r>
            <a:endParaRPr lang="fr-FR" sz="2000" b="1" dirty="0"/>
          </a:p>
        </p:txBody>
      </p:sp>
      <p:pic>
        <p:nvPicPr>
          <p:cNvPr id="10" name="Image 9" descr="Une image contenant texte, signe, journal&#10;&#10;Description générée automatiquement">
            <a:extLst>
              <a:ext uri="{FF2B5EF4-FFF2-40B4-BE49-F238E27FC236}">
                <a16:creationId xmlns:a16="http://schemas.microsoft.com/office/drawing/2014/main" xmlns="" id="{C3E24DCF-232A-4D87-B073-EC3FA9FB7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0F395D-3E5D-4CC0-BC03-9E90D2D66BBE}"/>
              </a:ext>
            </a:extLst>
          </p:cNvPr>
          <p:cNvSpPr/>
          <p:nvPr/>
        </p:nvSpPr>
        <p:spPr>
          <a:xfrm>
            <a:off x="327990" y="1258526"/>
            <a:ext cx="472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Acceleration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Accélération du véhicule sur 75m</a:t>
            </a:r>
          </a:p>
          <a:p>
            <a:endParaRPr lang="fr-FR" dirty="0"/>
          </a:p>
          <a:p>
            <a:r>
              <a:rPr lang="fr-FR" b="1" dirty="0" err="1"/>
              <a:t>Skidpad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Evaluation de la manœuvrabilité du véhicule sur un circuit en 8</a:t>
            </a:r>
          </a:p>
          <a:p>
            <a:endParaRPr lang="fr-FR" dirty="0"/>
          </a:p>
          <a:p>
            <a:r>
              <a:rPr lang="fr-FR" b="1" dirty="0" err="1"/>
              <a:t>Autocross</a:t>
            </a:r>
            <a:r>
              <a:rPr lang="fr-FR" b="1" dirty="0"/>
              <a:t> Event</a:t>
            </a:r>
            <a:r>
              <a:rPr lang="fr-FR" dirty="0"/>
              <a:t>, 100 points</a:t>
            </a:r>
          </a:p>
          <a:p>
            <a:r>
              <a:rPr lang="fr-FR" dirty="0"/>
              <a:t>Evaluation de la manœuvrabilité du véhicule sur un circuit de 1km environ</a:t>
            </a:r>
          </a:p>
          <a:p>
            <a:endParaRPr lang="fr-FR" dirty="0"/>
          </a:p>
          <a:p>
            <a:r>
              <a:rPr lang="fr-FR" b="1" dirty="0"/>
              <a:t>Endurance and </a:t>
            </a:r>
            <a:r>
              <a:rPr lang="fr-FR" b="1" dirty="0" err="1"/>
              <a:t>Effiency</a:t>
            </a:r>
            <a:r>
              <a:rPr lang="fr-FR" b="1" dirty="0"/>
              <a:t> Event</a:t>
            </a:r>
            <a:r>
              <a:rPr lang="fr-FR" dirty="0"/>
              <a:t>, 325 et 100 points</a:t>
            </a:r>
          </a:p>
          <a:p>
            <a:r>
              <a:rPr lang="fr-FR" dirty="0"/>
              <a:t>Evaluation de la fiabilité et de la consommation du véhicule sur une séance de 22km</a:t>
            </a:r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intre, objet, lampe&#10;&#10;Description générée automatiquement">
            <a:extLst>
              <a:ext uri="{FF2B5EF4-FFF2-40B4-BE49-F238E27FC236}">
                <a16:creationId xmlns:a16="http://schemas.microsoft.com/office/drawing/2014/main" xmlns="" id="{8ED443B8-0545-4EBC-9705-5E9F306511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20" y="4374375"/>
            <a:ext cx="3583190" cy="21043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A0FB46A7-986C-4893-A6EA-2233E23AE2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28484" r="15531" b="8182"/>
          <a:stretch/>
        </p:blipFill>
        <p:spPr>
          <a:xfrm>
            <a:off x="5384899" y="1487665"/>
            <a:ext cx="3583190" cy="2665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358B23-C194-4E1E-B254-6F913CF5D2F4}"/>
              </a:ext>
            </a:extLst>
          </p:cNvPr>
          <p:cNvSpPr/>
          <p:nvPr/>
        </p:nvSpPr>
        <p:spPr>
          <a:xfrm>
            <a:off x="9296079" y="2635550"/>
            <a:ext cx="226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[FSAE - </a:t>
            </a:r>
            <a:r>
              <a:rPr lang="en-US" dirty="0" err="1">
                <a:latin typeface="SFRM1200"/>
              </a:rPr>
              <a:t>SkidPad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2012]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B4C8D5B-666A-40E5-9380-DFB55C9FB13E}"/>
              </a:ext>
            </a:extLst>
          </p:cNvPr>
          <p:cNvSpPr/>
          <p:nvPr/>
        </p:nvSpPr>
        <p:spPr>
          <a:xfrm>
            <a:off x="6187618" y="4905678"/>
            <a:ext cx="2093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</a:t>
            </a:r>
            <a:r>
              <a:rPr lang="en-US" dirty="0" err="1">
                <a:latin typeface="SFRM1200"/>
              </a:rPr>
              <a:t>OptimumLap</a:t>
            </a:r>
            <a:r>
              <a:rPr lang="en-US" dirty="0">
                <a:latin typeface="SFRM1200"/>
              </a:rPr>
              <a:t> – </a:t>
            </a:r>
          </a:p>
          <a:p>
            <a:r>
              <a:rPr lang="en-US" dirty="0">
                <a:latin typeface="SFRM1200"/>
              </a:rPr>
              <a:t>Autocross Germany</a:t>
            </a:r>
            <a:r>
              <a:rPr lang="fr-FR" dirty="0">
                <a:latin typeface="SFRM1200"/>
              </a:rPr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7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6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7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La gestion d’un projet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7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2BE5AC9-D1B9-4699-B03F-980B2F5C3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09905"/>
            <a:ext cx="6091583" cy="50115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C70DBC1C-A97C-4AC3-B75F-5664210A9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55" y="1231922"/>
            <a:ext cx="5294910" cy="3395391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8BAC74-F16C-4066-876E-3129FB234732}"/>
              </a:ext>
            </a:extLst>
          </p:cNvPr>
          <p:cNvSpPr/>
          <p:nvPr/>
        </p:nvSpPr>
        <p:spPr>
          <a:xfrm>
            <a:off x="1986757" y="472429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38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L’organisation de l’équipe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8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6C0521AA-AF37-45FC-A401-0780C53C04DD}"/>
              </a:ext>
            </a:extLst>
          </p:cNvPr>
          <p:cNvGrpSpPr/>
          <p:nvPr/>
        </p:nvGrpSpPr>
        <p:grpSpPr>
          <a:xfrm>
            <a:off x="-904" y="1556175"/>
            <a:ext cx="12192929" cy="5305230"/>
            <a:chOff x="-904" y="1556175"/>
            <a:chExt cx="12192929" cy="5305230"/>
          </a:xfrm>
        </p:grpSpPr>
        <p:graphicFrame>
          <p:nvGraphicFramePr>
            <p:cNvPr id="7" name="Google Shape;123;p17">
              <a:extLst>
                <a:ext uri="{FF2B5EF4-FFF2-40B4-BE49-F238E27FC236}">
                  <a16:creationId xmlns:a16="http://schemas.microsoft.com/office/drawing/2014/main" xmlns="" id="{7542A512-D668-493C-9C95-166ED75BDF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5095025"/>
                </p:ext>
              </p:extLst>
            </p:nvPr>
          </p:nvGraphicFramePr>
          <p:xfrm>
            <a:off x="-904" y="1561179"/>
            <a:ext cx="467175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335875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335875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Opérationnelle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Projet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Directeur Technique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Financier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Performance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RODRIGUEZ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Thibaud LASSUS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Martin KAWCZYNSKI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124;p17">
              <a:extLst>
                <a:ext uri="{FF2B5EF4-FFF2-40B4-BE49-F238E27FC236}">
                  <a16:creationId xmlns:a16="http://schemas.microsoft.com/office/drawing/2014/main" xmlns="" id="{4AFBC506-4D79-4522-A670-8606AF81F4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2779653"/>
                </p:ext>
              </p:extLst>
            </p:nvPr>
          </p:nvGraphicFramePr>
          <p:xfrm>
            <a:off x="4944439" y="1556175"/>
            <a:ext cx="439814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19848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199657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Associative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Président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Vice Président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Trésorier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Secrétaire Général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Aurélien BIENNER</a:t>
                        </a:r>
                        <a:endParaRPr sz="1800"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Aimery SAULIERE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oogle Shape;125;p17">
              <a:extLst>
                <a:ext uri="{FF2B5EF4-FFF2-40B4-BE49-F238E27FC236}">
                  <a16:creationId xmlns:a16="http://schemas.microsoft.com/office/drawing/2014/main" xmlns="" id="{5196B8B5-6782-4425-9FC3-9FF742F3CF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6817857"/>
                </p:ext>
              </p:extLst>
            </p:nvPr>
          </p:nvGraphicFramePr>
          <p:xfrm>
            <a:off x="9616183" y="1556175"/>
            <a:ext cx="2575842" cy="155450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287921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287921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Département Communication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oogle Shape;126;p17">
              <a:extLst>
                <a:ext uri="{FF2B5EF4-FFF2-40B4-BE49-F238E27FC236}">
                  <a16:creationId xmlns:a16="http://schemas.microsoft.com/office/drawing/2014/main" xmlns="" id="{619820FD-ED35-4511-9E4E-5E3588EBAB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5414633"/>
                </p:ext>
              </p:extLst>
            </p:nvPr>
          </p:nvGraphicFramePr>
          <p:xfrm>
            <a:off x="-1" y="3723577"/>
            <a:ext cx="4626125" cy="1571414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529975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309615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73664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Châssis équipé &amp; Aérodynamique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11977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Calixthe MATTEI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Tanguy MAURIN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 Guillaume THOMAS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127;p17">
              <a:extLst>
                <a:ext uri="{FF2B5EF4-FFF2-40B4-BE49-F238E27FC236}">
                  <a16:creationId xmlns:a16="http://schemas.microsoft.com/office/drawing/2014/main" xmlns="" id="{7C918014-CA1E-4AB2-9A83-B8AF1B5FD9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4260722"/>
                </p:ext>
              </p:extLst>
            </p:nvPr>
          </p:nvGraphicFramePr>
          <p:xfrm>
            <a:off x="4944439" y="3721845"/>
            <a:ext cx="6757250" cy="157632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</a:tblGrid>
                <a:tr h="370904"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Liaison au Sol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1205416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Martin KAWCZYNSKI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Michele SCHIO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Paul CHARKALUK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DELORT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Pierre-Emmanuel ARIAUX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Victor Hugo DE OLIVEIRA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Google Shape;128;p17">
              <a:extLst>
                <a:ext uri="{FF2B5EF4-FFF2-40B4-BE49-F238E27FC236}">
                  <a16:creationId xmlns:a16="http://schemas.microsoft.com/office/drawing/2014/main" xmlns="" id="{551FC2E0-7C7D-4006-A645-27E323DF87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1072940"/>
                </p:ext>
              </p:extLst>
            </p:nvPr>
          </p:nvGraphicFramePr>
          <p:xfrm>
            <a:off x="7904924" y="5301825"/>
            <a:ext cx="4287075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40885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878225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SEISM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Corentin</a:t>
                        </a:r>
                        <a:r>
                          <a:rPr lang="fr-FR" sz="1800" dirty="0"/>
                          <a:t> </a:t>
                        </a:r>
                        <a:r>
                          <a:rPr lang="fr-FR" sz="1800" b="1" dirty="0"/>
                          <a:t>LEPAIS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Bruno MOREIRA NABINGER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16" name="Google Shape;129;p17">
              <a:extLst>
                <a:ext uri="{FF2B5EF4-FFF2-40B4-BE49-F238E27FC236}">
                  <a16:creationId xmlns:a16="http://schemas.microsoft.com/office/drawing/2014/main" xmlns="" id="{482F216C-A609-4C99-AF13-87D7576C4F3D}"/>
                </a:ext>
              </a:extLst>
            </p:cNvPr>
            <p:cNvCxnSpPr/>
            <p:nvPr/>
          </p:nvCxnSpPr>
          <p:spPr>
            <a:xfrm rot="10800000" flipH="1">
              <a:off x="4670840" y="2335859"/>
              <a:ext cx="273600" cy="5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" name="Google Shape;130;p17">
              <a:extLst>
                <a:ext uri="{FF2B5EF4-FFF2-40B4-BE49-F238E27FC236}">
                  <a16:creationId xmlns:a16="http://schemas.microsoft.com/office/drawing/2014/main" xmlns="" id="{49E55F35-D341-4E93-9685-DE92AE127028}"/>
                </a:ext>
              </a:extLst>
            </p:cNvPr>
            <p:cNvCxnSpPr/>
            <p:nvPr/>
          </p:nvCxnSpPr>
          <p:spPr>
            <a:xfrm>
              <a:off x="9342583" y="2326179"/>
              <a:ext cx="273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31;p17">
              <a:extLst>
                <a:ext uri="{FF2B5EF4-FFF2-40B4-BE49-F238E27FC236}">
                  <a16:creationId xmlns:a16="http://schemas.microsoft.com/office/drawing/2014/main" xmlns="" id="{64BB0AB9-180E-43AD-9EBA-994F8C06F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957" y="3422167"/>
              <a:ext cx="9632004" cy="183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32;p17">
              <a:extLst>
                <a:ext uri="{FF2B5EF4-FFF2-40B4-BE49-F238E27FC236}">
                  <a16:creationId xmlns:a16="http://schemas.microsoft.com/office/drawing/2014/main" xmlns="" id="{9075963E-B8F5-46C6-AC7E-42C020205F9B}"/>
                </a:ext>
              </a:extLst>
            </p:cNvPr>
            <p:cNvCxnSpPr/>
            <p:nvPr/>
          </p:nvCxnSpPr>
          <p:spPr>
            <a:xfrm>
              <a:off x="2334957" y="3423997"/>
              <a:ext cx="0" cy="306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134;p17">
              <a:extLst>
                <a:ext uri="{FF2B5EF4-FFF2-40B4-BE49-F238E27FC236}">
                  <a16:creationId xmlns:a16="http://schemas.microsoft.com/office/drawing/2014/main" xmlns="" id="{B1076294-74D1-4795-837C-9A5E3A83BA88}"/>
                </a:ext>
              </a:extLst>
            </p:cNvPr>
            <p:cNvCxnSpPr/>
            <p:nvPr/>
          </p:nvCxnSpPr>
          <p:spPr>
            <a:xfrm>
              <a:off x="4783841" y="3422257"/>
              <a:ext cx="0" cy="1860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" name="Google Shape;135;p17">
              <a:extLst>
                <a:ext uri="{FF2B5EF4-FFF2-40B4-BE49-F238E27FC236}">
                  <a16:creationId xmlns:a16="http://schemas.microsoft.com/office/drawing/2014/main" xmlns="" id="{28709554-E995-430B-B9CD-7321A4AA582B}"/>
                </a:ext>
              </a:extLst>
            </p:cNvPr>
            <p:cNvCxnSpPr/>
            <p:nvPr/>
          </p:nvCxnSpPr>
          <p:spPr>
            <a:xfrm>
              <a:off x="8323048" y="3423997"/>
              <a:ext cx="0" cy="24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36;p17">
              <a:extLst>
                <a:ext uri="{FF2B5EF4-FFF2-40B4-BE49-F238E27FC236}">
                  <a16:creationId xmlns:a16="http://schemas.microsoft.com/office/drawing/2014/main" xmlns="" id="{31BA442E-3BA4-45E2-9B8A-2BBA39D78E28}"/>
                </a:ext>
              </a:extLst>
            </p:cNvPr>
            <p:cNvCxnSpPr/>
            <p:nvPr/>
          </p:nvCxnSpPr>
          <p:spPr>
            <a:xfrm rot="10800000">
              <a:off x="2334968" y="3120599"/>
              <a:ext cx="0" cy="30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24" name="Google Shape;139;p17">
              <a:extLst>
                <a:ext uri="{FF2B5EF4-FFF2-40B4-BE49-F238E27FC236}">
                  <a16:creationId xmlns:a16="http://schemas.microsoft.com/office/drawing/2014/main" xmlns="" id="{8B179DB0-D731-49C3-9AC2-C2AD929AEC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7535849"/>
                </p:ext>
              </p:extLst>
            </p:nvPr>
          </p:nvGraphicFramePr>
          <p:xfrm>
            <a:off x="3013758" y="5296821"/>
            <a:ext cx="3627795" cy="1561179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290695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367342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Motorisation Instrumentée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119383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Aimery SAULIÈRE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Côme ARCHINARD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</p:grpSp>
      <p:cxnSp>
        <p:nvCxnSpPr>
          <p:cNvPr id="25" name="Google Shape;134;p17">
            <a:extLst>
              <a:ext uri="{FF2B5EF4-FFF2-40B4-BE49-F238E27FC236}">
                <a16:creationId xmlns:a16="http://schemas.microsoft.com/office/drawing/2014/main" xmlns="" id="{B316BA49-7581-4BDF-82CA-DC8DC7A7909B}"/>
              </a:ext>
            </a:extLst>
          </p:cNvPr>
          <p:cNvCxnSpPr/>
          <p:nvPr/>
        </p:nvCxnSpPr>
        <p:spPr>
          <a:xfrm>
            <a:off x="11966961" y="3422257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07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Une formation intergénérationnelle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xmlns="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9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:a16="http://schemas.microsoft.com/office/drawing/2014/main" xmlns="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3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821</Words>
  <Application>Microsoft Office PowerPoint</Application>
  <PresentationFormat>Grand écran</PresentationFormat>
  <Paragraphs>237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SFRM1200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Corentin Lepais</cp:lastModifiedBy>
  <cp:revision>51</cp:revision>
  <dcterms:created xsi:type="dcterms:W3CDTF">2019-03-10T15:27:20Z</dcterms:created>
  <dcterms:modified xsi:type="dcterms:W3CDTF">2019-06-13T08:46:57Z</dcterms:modified>
</cp:coreProperties>
</file>