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9" y="1503218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Présentation de l’organigramme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Philosophie du véhicule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Résultats recherchés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Budgets prévisionnels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financier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massique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heures/hommes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Dates prévisionnelles des </a:t>
            </a:r>
            <a:r>
              <a:rPr lang="fr-FR" sz="2000" dirty="0" err="1"/>
              <a:t>TOPs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Organigramme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5B61384-C09C-4D54-BE9B-3B2DA2C3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72245"/>
              </p:ext>
            </p:extLst>
          </p:nvPr>
        </p:nvGraphicFramePr>
        <p:xfrm>
          <a:off x="1806714" y="1561179"/>
          <a:ext cx="2559878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9878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Opérationnelle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 Projet</a:t>
                      </a:r>
                    </a:p>
                    <a:p>
                      <a:r>
                        <a:rPr lang="fr-FR" dirty="0"/>
                        <a:t>Directeur Financier</a:t>
                      </a:r>
                    </a:p>
                    <a:p>
                      <a:r>
                        <a:rPr lang="fr-FR" dirty="0"/>
                        <a:t>Directeur Technique</a:t>
                      </a:r>
                    </a:p>
                    <a:p>
                      <a:r>
                        <a:rPr lang="fr-FR" dirty="0"/>
                        <a:t>Directeur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BEAA1D9-A9C9-4A98-8E10-6A66D25C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684"/>
              </p:ext>
            </p:extLst>
          </p:nvPr>
        </p:nvGraphicFramePr>
        <p:xfrm>
          <a:off x="5008217" y="1561179"/>
          <a:ext cx="217556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556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Associative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Président</a:t>
                      </a:r>
                    </a:p>
                    <a:p>
                      <a:r>
                        <a:rPr lang="fr-FR" dirty="0"/>
                        <a:t>Trésorier</a:t>
                      </a:r>
                    </a:p>
                    <a:p>
                      <a:r>
                        <a:rPr lang="fr-FR" dirty="0"/>
                        <a:t>Secrétaire Général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561B5E7-E4ED-4F4A-B242-B927CFB0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65124"/>
              </p:ext>
            </p:extLst>
          </p:nvPr>
        </p:nvGraphicFramePr>
        <p:xfrm>
          <a:off x="7825406" y="1561179"/>
          <a:ext cx="3003825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3825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Département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9477C4C-A161-46E8-B418-19685C94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6371"/>
              </p:ext>
            </p:extLst>
          </p:nvPr>
        </p:nvGraphicFramePr>
        <p:xfrm>
          <a:off x="980659" y="3670420"/>
          <a:ext cx="3385933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933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Châssis équipé &amp; Aérodynamique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0B46A87-759A-476B-BDE7-2C2EB8B4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83918"/>
              </p:ext>
            </p:extLst>
          </p:nvPr>
        </p:nvGraphicFramePr>
        <p:xfrm>
          <a:off x="50082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Motorisation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EBD2441-6CEF-4B03-8B5B-0BF853A2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390"/>
              </p:ext>
            </p:extLst>
          </p:nvPr>
        </p:nvGraphicFramePr>
        <p:xfrm>
          <a:off x="7108686" y="3670420"/>
          <a:ext cx="1525106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106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Liaison au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486385-26F9-4186-AC8F-F8C1992F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22691"/>
              </p:ext>
            </p:extLst>
          </p:nvPr>
        </p:nvGraphicFramePr>
        <p:xfrm>
          <a:off x="92754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Séism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B5A49D-80EB-480C-BFEA-3D048D706E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66592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0E492C-3BC3-4825-AF9F-64D6E02578A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3781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185353-685C-4BE1-A6F7-410198EE9ECF}"/>
              </a:ext>
            </a:extLst>
          </p:cNvPr>
          <p:cNvCxnSpPr>
            <a:cxnSpLocks/>
          </p:cNvCxnSpPr>
          <p:nvPr/>
        </p:nvCxnSpPr>
        <p:spPr>
          <a:xfrm>
            <a:off x="2673625" y="3429000"/>
            <a:ext cx="7331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BF401C-B8F7-42B4-9874-EED0A975D7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3625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4F1954-A0FB-4189-9506-956003C41DD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048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1DB949C-98C7-4015-ACEC-45ECD09D3C2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76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9CEED6-4E90-4B54-A324-6AB487F289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712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A72FB7D-E2B3-4195-B2BA-D8B8875CCD3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086653" y="3120739"/>
            <a:ext cx="0" cy="308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Philosophie du véhicule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A4005F0-7BA1-4699-87FD-ADAC8F9E4488}"/>
              </a:ext>
            </a:extLst>
          </p:cNvPr>
          <p:cNvSpPr/>
          <p:nvPr/>
        </p:nvSpPr>
        <p:spPr>
          <a:xfrm>
            <a:off x="801757" y="1424032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59E40-E992-4AD5-9250-2A990665D14B}"/>
              </a:ext>
            </a:extLst>
          </p:cNvPr>
          <p:cNvSpPr/>
          <p:nvPr/>
        </p:nvSpPr>
        <p:spPr>
          <a:xfrm>
            <a:off x="3207865" y="1869780"/>
            <a:ext cx="352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une longue période d’essai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 véhicule réglable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AC28E-2A5A-47E8-841E-E59955F71D6F}"/>
              </a:ext>
            </a:extLst>
          </p:cNvPr>
          <p:cNvSpPr/>
          <p:nvPr/>
        </p:nvSpPr>
        <p:spPr>
          <a:xfrm>
            <a:off x="3207865" y="3504262"/>
            <a:ext cx="323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Utiliser les données de capteurs lors des différentes phases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FA58D9B-91D8-40C8-AF8E-3C4E602B17E8}"/>
              </a:ext>
            </a:extLst>
          </p:cNvPr>
          <p:cNvSpPr/>
          <p:nvPr/>
        </p:nvSpPr>
        <p:spPr>
          <a:xfrm>
            <a:off x="801757" y="3058514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</p:spTree>
    <p:extLst>
      <p:ext uri="{BB962C8B-B14F-4D97-AF65-F5344CB8AC3E}">
        <p14:creationId xmlns:p14="http://schemas.microsoft.com/office/powerpoint/2010/main" val="1722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3" name="Google Shape;166;p17">
            <a:extLst>
              <a:ext uri="{FF2B5EF4-FFF2-40B4-BE49-F238E27FC236}">
                <a16:creationId xmlns:a16="http://schemas.microsoft.com/office/drawing/2014/main" id="{DE5156E0-3009-4007-97FA-FAFCC5E74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311149"/>
              </p:ext>
            </p:extLst>
          </p:nvPr>
        </p:nvGraphicFramePr>
        <p:xfrm>
          <a:off x="2746271" y="1008920"/>
          <a:ext cx="6699455" cy="42419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Epreuve</a:t>
                      </a:r>
                      <a:endParaRPr dirty="0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Meilleurs résultats</a:t>
                      </a: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Prévision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Remarques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Business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63/75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Design Event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106/150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100/150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Cost</a:t>
                      </a:r>
                      <a:r>
                        <a:rPr lang="fr-FR" dirty="0"/>
                        <a:t>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94/100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Vulcanix</a:t>
                      </a:r>
                      <a:endParaRPr lang="fr-FR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90/100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Acceleration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4.1s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Skid</a:t>
                      </a:r>
                      <a:r>
                        <a:rPr lang="fr-FR" dirty="0"/>
                        <a:t>-Pad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45/75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Kinétix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35/75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5.3s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Autocross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41/125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40/125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Endurance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160/275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120/275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Efficiency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6/100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15/100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575/1000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Composite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500/1000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0EEDBC3-2494-4079-B0C8-80C9145C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5839"/>
              </p:ext>
            </p:extLst>
          </p:nvPr>
        </p:nvGraphicFramePr>
        <p:xfrm>
          <a:off x="838197" y="1569984"/>
          <a:ext cx="10515603" cy="33206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1963">
                  <a:extLst>
                    <a:ext uri="{9D8B030D-6E8A-4147-A177-3AD203B41FA5}">
                      <a16:colId xmlns:a16="http://schemas.microsoft.com/office/drawing/2014/main" val="3307449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92132897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886359061"/>
                    </a:ext>
                  </a:extLst>
                </a:gridCol>
                <a:gridCol w="811585">
                  <a:extLst>
                    <a:ext uri="{9D8B030D-6E8A-4147-A177-3AD203B41FA5}">
                      <a16:colId xmlns:a16="http://schemas.microsoft.com/office/drawing/2014/main" val="3752719890"/>
                    </a:ext>
                  </a:extLst>
                </a:gridCol>
                <a:gridCol w="970612">
                  <a:extLst>
                    <a:ext uri="{9D8B030D-6E8A-4147-A177-3AD203B41FA5}">
                      <a16:colId xmlns:a16="http://schemas.microsoft.com/office/drawing/2014/main" val="665874139"/>
                    </a:ext>
                  </a:extLst>
                </a:gridCol>
                <a:gridCol w="2358886">
                  <a:extLst>
                    <a:ext uri="{9D8B030D-6E8A-4147-A177-3AD203B41FA5}">
                      <a16:colId xmlns:a16="http://schemas.microsoft.com/office/drawing/2014/main" val="2776574227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92944431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85179410"/>
                    </a:ext>
                  </a:extLst>
                </a:gridCol>
              </a:tblGrid>
              <a:tr h="18707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Fonction principale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Fonction secondaire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Critère fonctionnel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Niveau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Flexibilité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943364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Respecter le règlement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Aucune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84255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Respecter les délais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5800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083713"/>
                  </a:ext>
                </a:extLst>
              </a:tr>
              <a:tr h="18707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</a:t>
                      </a: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FP4.1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Cylindrée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31729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FP4.2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Puissance maximale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138609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FP4.3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Couple maximal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703214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FP4.4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Rapport poids puissance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96809"/>
                  </a:ext>
                </a:extLst>
              </a:tr>
              <a:tr h="187071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</a:t>
                      </a: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Dimensions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FP5.1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Centre de gravité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Hauteur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0826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Répartition de masse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67707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FP5.2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755865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FP5.3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Empattement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0161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FP5.4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Garde au sol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006670"/>
                  </a:ext>
                </a:extLst>
              </a:tr>
              <a:tr h="18707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FP6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Liaison au sol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FP6.1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Accélération latérale et </a:t>
                      </a:r>
                      <a:r>
                        <a:rPr lang="fr-FR" sz="1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longitudinale maximum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9407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FP6.2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Décorréler roulis-plongée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37936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FP6.3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Taille des pneus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94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3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financier</a:t>
            </a:r>
          </a:p>
        </p:txBody>
      </p:sp>
    </p:spTree>
    <p:extLst>
      <p:ext uri="{BB962C8B-B14F-4D97-AF65-F5344CB8AC3E}">
        <p14:creationId xmlns:p14="http://schemas.microsoft.com/office/powerpoint/2010/main" val="142103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massique</a:t>
            </a:r>
          </a:p>
        </p:txBody>
      </p:sp>
    </p:spTree>
    <p:extLst>
      <p:ext uri="{BB962C8B-B14F-4D97-AF65-F5344CB8AC3E}">
        <p14:creationId xmlns:p14="http://schemas.microsoft.com/office/powerpoint/2010/main" val="26606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heures/hommes</a:t>
            </a:r>
          </a:p>
        </p:txBody>
      </p:sp>
    </p:spTree>
    <p:extLst>
      <p:ext uri="{BB962C8B-B14F-4D97-AF65-F5344CB8AC3E}">
        <p14:creationId xmlns:p14="http://schemas.microsoft.com/office/powerpoint/2010/main" val="8713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Dates prévisionnelles des </a:t>
            </a:r>
            <a:r>
              <a:rPr lang="fr-FR" sz="2400" b="1" u="sng" dirty="0" err="1">
                <a:solidFill>
                  <a:srgbClr val="C2381E"/>
                </a:solidFill>
              </a:rPr>
              <a:t>TOPs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28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253</Words>
  <Application>Microsoft Office PowerPoint</Application>
  <PresentationFormat>Grand écran</PresentationFormat>
  <Paragraphs>150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27</cp:revision>
  <dcterms:created xsi:type="dcterms:W3CDTF">2019-03-10T15:27:20Z</dcterms:created>
  <dcterms:modified xsi:type="dcterms:W3CDTF">2019-03-21T09:19:29Z</dcterms:modified>
</cp:coreProperties>
</file>