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5CDC913C-3C94-45E6-85F4-C0553F4FE105}">
      <dgm:prSet phldrT="[Texte]" custT="1"/>
      <dgm:spPr/>
      <dgm:t>
        <a:bodyPr/>
        <a:lstStyle/>
        <a:p>
          <a:r>
            <a:rPr lang="fr-FR" sz="1400" dirty="0"/>
            <a:t>Top Projet </a:t>
          </a:r>
        </a:p>
        <a:p>
          <a:r>
            <a:rPr lang="fr-FR" sz="1400" dirty="0"/>
            <a:t>1</a:t>
          </a:r>
          <a:r>
            <a:rPr lang="fr-FR" sz="1400" baseline="30000" dirty="0"/>
            <a:t>er</a:t>
          </a:r>
          <a:r>
            <a:rPr lang="fr-FR" sz="1400" dirty="0"/>
            <a:t> avril 2019</a:t>
          </a:r>
        </a:p>
      </dgm:t>
    </dgm:pt>
    <dgm:pt modelId="{74A4D00E-FCAB-458D-BA71-93182B0CE0FA}" type="parTrans" cxnId="{2BA7B7A9-524B-4AFC-8EB6-0C5F77BE79C6}">
      <dgm:prSet/>
      <dgm:spPr/>
      <dgm:t>
        <a:bodyPr/>
        <a:lstStyle/>
        <a:p>
          <a:endParaRPr lang="fr-FR"/>
        </a:p>
      </dgm:t>
    </dgm:pt>
    <dgm:pt modelId="{D6D0AEC3-7F0F-48FC-A094-B98919B10691}" type="sibTrans" cxnId="{2BA7B7A9-524B-4AFC-8EB6-0C5F77BE79C6}">
      <dgm:prSet/>
      <dgm:spPr/>
      <dgm:t>
        <a:bodyPr/>
        <a:lstStyle/>
        <a:p>
          <a:endParaRPr lang="fr-FR"/>
        </a:p>
      </dgm:t>
    </dgm:pt>
    <dgm:pt modelId="{A701AD95-A2EA-4B8C-9FE1-51C34F70FC4F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r>
            <a:rPr lang="fr-FR" sz="1400" dirty="0"/>
            <a:t> </a:t>
          </a:r>
        </a:p>
        <a:p>
          <a:r>
            <a:rPr lang="fr-FR" sz="1400" dirty="0"/>
            <a:t>12 juin 2019</a:t>
          </a:r>
        </a:p>
      </dgm:t>
    </dgm:pt>
    <dgm:pt modelId="{D1074E87-DA49-4D50-937F-3F7C8628EC48}" type="parTrans" cxnId="{E7529AD2-1BBA-4F1D-A130-0456BA5C345C}">
      <dgm:prSet/>
      <dgm:spPr/>
      <dgm:t>
        <a:bodyPr/>
        <a:lstStyle/>
        <a:p>
          <a:endParaRPr lang="fr-FR"/>
        </a:p>
      </dgm:t>
    </dgm:pt>
    <dgm:pt modelId="{AC78A6F1-1223-4AD3-95B6-2FF85DFC2651}" type="sibTrans" cxnId="{E7529AD2-1BBA-4F1D-A130-0456BA5C345C}">
      <dgm:prSet/>
      <dgm:spPr/>
      <dgm:t>
        <a:bodyPr/>
        <a:lstStyle/>
        <a:p>
          <a:endParaRPr lang="fr-FR"/>
        </a:p>
      </dgm:t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1 </a:t>
          </a:r>
        </a:p>
        <a:p>
          <a:r>
            <a:rPr lang="fr-FR" sz="1400" dirty="0"/>
            <a:t>6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AF937246-4A0C-4216-8C6A-B94E7AE90BB5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 2 mai 2019</a:t>
          </a:r>
        </a:p>
      </dgm:t>
    </dgm:pt>
    <dgm:pt modelId="{7568D9E6-9B81-49DE-B5E7-E5EACE6931C3}" type="parTrans" cxnId="{2CF46B8A-AD98-4358-9556-C7961E3DAB2F}">
      <dgm:prSet/>
      <dgm:spPr/>
      <dgm:t>
        <a:bodyPr/>
        <a:lstStyle/>
        <a:p>
          <a:endParaRPr lang="fr-FR"/>
        </a:p>
      </dgm:t>
    </dgm:pt>
    <dgm:pt modelId="{0DABE908-BC73-4D3F-A935-5358EC5B3525}" type="sibTrans" cxnId="{2CF46B8A-AD98-4358-9556-C7961E3DAB2F}">
      <dgm:prSet/>
      <dgm:spPr/>
      <dgm:t>
        <a:bodyPr/>
        <a:lstStyle/>
        <a:p>
          <a:endParaRPr lang="fr-FR"/>
        </a:p>
      </dgm:t>
    </dgm:pt>
    <dgm:pt modelId="{FFC2F3E5-49C7-45EF-8E91-E56C62AE024A}">
      <dgm:prSet phldrT="[Texte]"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 27 juin 2019</a:t>
          </a:r>
        </a:p>
      </dgm:t>
    </dgm:pt>
    <dgm:pt modelId="{2A3275E2-79D4-4C5F-97CD-B24AA5E1D6A0}" type="parTrans" cxnId="{4F34F937-B5CF-446E-BF47-2C06F50D7776}">
      <dgm:prSet/>
      <dgm:spPr/>
      <dgm:t>
        <a:bodyPr/>
        <a:lstStyle/>
        <a:p>
          <a:endParaRPr lang="fr-FR"/>
        </a:p>
      </dgm:t>
    </dgm:pt>
    <dgm:pt modelId="{37E551AD-6030-4205-B855-B137D14AFB94}" type="sibTrans" cxnId="{4F34F937-B5CF-446E-BF47-2C06F50D7776}">
      <dgm:prSet/>
      <dgm:spPr/>
      <dgm:t>
        <a:bodyPr/>
        <a:lstStyle/>
        <a:p>
          <a:endParaRPr lang="fr-FR"/>
        </a:p>
      </dgm:t>
    </dgm:pt>
    <dgm:pt modelId="{5BE59261-C0C9-4CF4-9DA1-3F22BB593E26}">
      <dgm:prSet phldrT="[Texte]" custT="1"/>
      <dgm:spPr/>
      <dgm:t>
        <a:bodyPr/>
        <a:lstStyle/>
        <a:p>
          <a:r>
            <a:rPr lang="fr-FR" sz="1400" dirty="0"/>
            <a:t>Top Saison </a:t>
          </a:r>
        </a:p>
        <a:p>
          <a:r>
            <a:rPr lang="fr-FR" sz="1400" dirty="0"/>
            <a:t>21 septembre 2019</a:t>
          </a:r>
        </a:p>
      </dgm:t>
    </dgm:pt>
    <dgm:pt modelId="{EFA59519-D729-4AEA-A444-25E41F91BCCE}" type="parTrans" cxnId="{712D1092-3CC9-4C9C-A055-1808872F9F8C}">
      <dgm:prSet/>
      <dgm:spPr/>
      <dgm:t>
        <a:bodyPr/>
        <a:lstStyle/>
        <a:p>
          <a:endParaRPr lang="fr-FR"/>
        </a:p>
      </dgm:t>
    </dgm:pt>
    <dgm:pt modelId="{65F99672-CBA9-4A68-B57E-5F0CD1846F6C}" type="sibTrans" cxnId="{712D1092-3CC9-4C9C-A055-1808872F9F8C}">
      <dgm:prSet/>
      <dgm:spPr/>
      <dgm:t>
        <a:bodyPr/>
        <a:lstStyle/>
        <a:p>
          <a:endParaRPr lang="fr-FR"/>
        </a:p>
      </dgm:t>
    </dgm:pt>
    <dgm:pt modelId="{096D5DC9-0615-437C-8DF2-E190A71F14BC}">
      <dgm:prSet phldrT="[Texte]" custT="1"/>
      <dgm:spPr/>
      <dgm:t>
        <a:bodyPr/>
        <a:lstStyle/>
        <a:p>
          <a:r>
            <a:rPr lang="fr-FR" sz="1400" dirty="0"/>
            <a:t>Top Synthèse </a:t>
          </a:r>
        </a:p>
        <a:p>
          <a:r>
            <a:rPr lang="fr-FR" sz="1400" dirty="0"/>
            <a:t>2 octobre 2019</a:t>
          </a:r>
        </a:p>
      </dgm:t>
    </dgm:pt>
    <dgm:pt modelId="{B3EA2033-5B35-4215-9A84-468D2D8E7102}" type="parTrans" cxnId="{3A3CA372-5EC6-40E0-B9DE-CB0E2C2F226E}">
      <dgm:prSet/>
      <dgm:spPr/>
      <dgm:t>
        <a:bodyPr/>
        <a:lstStyle/>
        <a:p>
          <a:endParaRPr lang="fr-FR"/>
        </a:p>
      </dgm:t>
    </dgm:pt>
    <dgm:pt modelId="{ECAD7556-8243-417B-BC0E-A2B1793F69C6}" type="sibTrans" cxnId="{3A3CA372-5EC6-40E0-B9DE-CB0E2C2F226E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9475638A-7C82-4A51-8943-3ABC03D7E96D}" type="pres">
      <dgm:prSet presAssocID="{5CDC913C-3C94-45E6-85F4-C0553F4FE105}" presName="compositeA" presStyleCnt="0"/>
      <dgm:spPr/>
    </dgm:pt>
    <dgm:pt modelId="{D6B2A18A-14D7-4F4B-8D2B-DD208000C8AD}" type="pres">
      <dgm:prSet presAssocID="{5CDC913C-3C94-45E6-85F4-C0553F4FE105}" presName="textA" presStyleLbl="revTx" presStyleIdx="0" presStyleCnt="7">
        <dgm:presLayoutVars>
          <dgm:bulletEnabled val="1"/>
        </dgm:presLayoutVars>
      </dgm:prSet>
      <dgm:spPr/>
    </dgm:pt>
    <dgm:pt modelId="{8CC4A885-62C5-4612-8CC7-C6D8EB0039DA}" type="pres">
      <dgm:prSet presAssocID="{5CDC913C-3C94-45E6-85F4-C0553F4FE105}" presName="circleA" presStyleLbl="node1" presStyleIdx="0" presStyleCnt="7" custScaleX="130558" custScaleY="130558"/>
      <dgm:spPr/>
    </dgm:pt>
    <dgm:pt modelId="{AF38E2F6-F0CF-4EF6-BFE9-C373FFB04985}" type="pres">
      <dgm:prSet presAssocID="{5CDC913C-3C94-45E6-85F4-C0553F4FE105}" presName="spaceA" presStyleCnt="0"/>
      <dgm:spPr/>
    </dgm:pt>
    <dgm:pt modelId="{636C7827-DD21-4F62-A101-E0D507EBF355}" type="pres">
      <dgm:prSet presAssocID="{D6D0AEC3-7F0F-48FC-A094-B98919B10691}" presName="space" presStyleCnt="0"/>
      <dgm:spPr/>
    </dgm:pt>
    <dgm:pt modelId="{8A987B51-5A4E-403D-BAF4-228543FA08AD}" type="pres">
      <dgm:prSet presAssocID="{AF937246-4A0C-4216-8C6A-B94E7AE90BB5}" presName="compositeB" presStyleCnt="0"/>
      <dgm:spPr/>
    </dgm:pt>
    <dgm:pt modelId="{FA8D4227-C77E-43AA-9B1A-0C55478F4ED9}" type="pres">
      <dgm:prSet presAssocID="{AF937246-4A0C-4216-8C6A-B94E7AE90BB5}" presName="textB" presStyleLbl="revTx" presStyleIdx="1" presStyleCnt="7">
        <dgm:presLayoutVars>
          <dgm:bulletEnabled val="1"/>
        </dgm:presLayoutVars>
      </dgm:prSet>
      <dgm:spPr/>
    </dgm:pt>
    <dgm:pt modelId="{196258B6-B29C-423A-8DAA-89C773F54DB5}" type="pres">
      <dgm:prSet presAssocID="{AF937246-4A0C-4216-8C6A-B94E7AE90BB5}" presName="circleB" presStyleLbl="node1" presStyleIdx="1" presStyleCnt="7" custScaleX="130558" custScaleY="130558"/>
      <dgm:spPr/>
    </dgm:pt>
    <dgm:pt modelId="{986B1AED-24F8-4553-9624-797764ACDCE5}" type="pres">
      <dgm:prSet presAssocID="{AF937246-4A0C-4216-8C6A-B94E7AE90BB5}" presName="spaceB" presStyleCnt="0"/>
      <dgm:spPr/>
    </dgm:pt>
    <dgm:pt modelId="{D328CAFB-82A1-412C-90CE-76410A0EDECD}" type="pres">
      <dgm:prSet presAssocID="{0DABE908-BC73-4D3F-A935-5358EC5B3525}" presName="space" presStyleCnt="0"/>
      <dgm:spPr/>
    </dgm:pt>
    <dgm:pt modelId="{F483A637-1B3C-4B2D-878C-918D9F2670E5}" type="pres">
      <dgm:prSet presAssocID="{A701AD95-A2EA-4B8C-9FE1-51C34F70FC4F}" presName="compositeA" presStyleCnt="0"/>
      <dgm:spPr/>
    </dgm:pt>
    <dgm:pt modelId="{3B14CBD4-FC7A-4F7C-B9DE-16B26C380A87}" type="pres">
      <dgm:prSet presAssocID="{A701AD95-A2EA-4B8C-9FE1-51C34F70FC4F}" presName="textA" presStyleLbl="revTx" presStyleIdx="2" presStyleCnt="7">
        <dgm:presLayoutVars>
          <dgm:bulletEnabled val="1"/>
        </dgm:presLayoutVars>
      </dgm:prSet>
      <dgm:spPr/>
    </dgm:pt>
    <dgm:pt modelId="{BF9EFFB4-998E-4FDA-B899-BCAAC13F2D94}" type="pres">
      <dgm:prSet presAssocID="{A701AD95-A2EA-4B8C-9FE1-51C34F70FC4F}" presName="circleA" presStyleLbl="node1" presStyleIdx="2" presStyleCnt="7" custScaleX="130558" custScaleY="130558"/>
      <dgm:spPr/>
    </dgm:pt>
    <dgm:pt modelId="{ACC53423-7753-4288-B503-B3D4CE69BC08}" type="pres">
      <dgm:prSet presAssocID="{A701AD95-A2EA-4B8C-9FE1-51C34F70FC4F}" presName="spaceA" presStyleCnt="0"/>
      <dgm:spPr/>
    </dgm:pt>
    <dgm:pt modelId="{B7937E03-A748-4660-B609-AB7D0E6E765F}" type="pres">
      <dgm:prSet presAssocID="{AC78A6F1-1223-4AD3-95B6-2FF85DFC2651}" presName="space" presStyleCnt="0"/>
      <dgm:spPr/>
    </dgm:pt>
    <dgm:pt modelId="{AA849C9D-19A4-4787-BB16-9AC2FD79038C}" type="pres">
      <dgm:prSet presAssocID="{FFC2F3E5-49C7-45EF-8E91-E56C62AE024A}" presName="compositeB" presStyleCnt="0"/>
      <dgm:spPr/>
    </dgm:pt>
    <dgm:pt modelId="{46F1A1B7-06BD-4CC6-B6FC-EB0CB9A97652}" type="pres">
      <dgm:prSet presAssocID="{FFC2F3E5-49C7-45EF-8E91-E56C62AE024A}" presName="textB" presStyleLbl="revTx" presStyleIdx="3" presStyleCnt="7">
        <dgm:presLayoutVars>
          <dgm:bulletEnabled val="1"/>
        </dgm:presLayoutVars>
      </dgm:prSet>
      <dgm:spPr/>
    </dgm:pt>
    <dgm:pt modelId="{F6A8A7B4-3310-4F6C-97AD-5C55FC57E9E1}" type="pres">
      <dgm:prSet presAssocID="{FFC2F3E5-49C7-45EF-8E91-E56C62AE024A}" presName="circleB" presStyleLbl="node1" presStyleIdx="3" presStyleCnt="7" custScaleX="130558" custScaleY="130558"/>
      <dgm:spPr/>
    </dgm:pt>
    <dgm:pt modelId="{92E9D4AE-4A94-4A0F-B25C-20011BF39448}" type="pres">
      <dgm:prSet presAssocID="{FFC2F3E5-49C7-45EF-8E91-E56C62AE024A}" presName="spaceB" presStyleCnt="0"/>
      <dgm:spPr/>
    </dgm:pt>
    <dgm:pt modelId="{A07F5969-8ECE-4C0B-9797-17DE1217B854}" type="pres">
      <dgm:prSet presAssocID="{37E551AD-6030-4205-B855-B137D14AFB94}" presName="space" presStyleCnt="0"/>
      <dgm:spPr/>
    </dgm:pt>
    <dgm:pt modelId="{F96D88CD-8974-41FB-B3A3-E5B25C0B6B94}" type="pres">
      <dgm:prSet presAssocID="{5BE59261-C0C9-4CF4-9DA1-3F22BB593E26}" presName="compositeA" presStyleCnt="0"/>
      <dgm:spPr/>
    </dgm:pt>
    <dgm:pt modelId="{C1DA7732-C82A-424B-BCF3-E0C4A103FA07}" type="pres">
      <dgm:prSet presAssocID="{5BE59261-C0C9-4CF4-9DA1-3F22BB593E26}" presName="textA" presStyleLbl="revTx" presStyleIdx="4" presStyleCnt="7" custScaleX="116959">
        <dgm:presLayoutVars>
          <dgm:bulletEnabled val="1"/>
        </dgm:presLayoutVars>
      </dgm:prSet>
      <dgm:spPr/>
    </dgm:pt>
    <dgm:pt modelId="{9D2A841A-6AFA-466B-9CED-190891DDEF41}" type="pres">
      <dgm:prSet presAssocID="{5BE59261-C0C9-4CF4-9DA1-3F22BB593E26}" presName="circleA" presStyleLbl="node1" presStyleIdx="4" presStyleCnt="7" custScaleX="130558" custScaleY="130558"/>
      <dgm:spPr/>
    </dgm:pt>
    <dgm:pt modelId="{9D02F654-94DF-46E9-8CE8-6C664767BE6C}" type="pres">
      <dgm:prSet presAssocID="{5BE59261-C0C9-4CF4-9DA1-3F22BB593E26}" presName="spaceA" presStyleCnt="0"/>
      <dgm:spPr/>
    </dgm:pt>
    <dgm:pt modelId="{A7B16021-5C49-42BD-AF3B-2A20E861AE30}" type="pres">
      <dgm:prSet presAssocID="{65F99672-CBA9-4A68-B57E-5F0CD1846F6C}" presName="space" presStyleCnt="0"/>
      <dgm:spPr/>
    </dgm:pt>
    <dgm:pt modelId="{FAC04465-7951-4A1B-9B00-F5B0E6074689}" type="pres">
      <dgm:prSet presAssocID="{096D5DC9-0615-437C-8DF2-E190A71F14BC}" presName="compositeB" presStyleCnt="0"/>
      <dgm:spPr/>
    </dgm:pt>
    <dgm:pt modelId="{D1FA6A30-1C94-4AD2-97EC-A04A0FC1876A}" type="pres">
      <dgm:prSet presAssocID="{096D5DC9-0615-437C-8DF2-E190A71F14BC}" presName="textB" presStyleLbl="revTx" presStyleIdx="5" presStyleCnt="7">
        <dgm:presLayoutVars>
          <dgm:bulletEnabled val="1"/>
        </dgm:presLayoutVars>
      </dgm:prSet>
      <dgm:spPr/>
    </dgm:pt>
    <dgm:pt modelId="{9961C38E-83AD-4A6D-B54B-8155FCCFD040}" type="pres">
      <dgm:prSet presAssocID="{096D5DC9-0615-437C-8DF2-E190A71F14BC}" presName="circleB" presStyleLbl="node1" presStyleIdx="5" presStyleCnt="7" custScaleX="130558" custScaleY="130558"/>
      <dgm:spPr/>
    </dgm:pt>
    <dgm:pt modelId="{FC306059-6722-445E-99BC-D0E31B1CD6A1}" type="pres">
      <dgm:prSet presAssocID="{096D5DC9-0615-437C-8DF2-E190A71F14BC}" presName="spaceB" presStyleCnt="0"/>
      <dgm:spPr/>
    </dgm:pt>
    <dgm:pt modelId="{1B14D1E7-302F-43B2-8A83-173DDC230566}" type="pres">
      <dgm:prSet presAssocID="{ECAD7556-8243-417B-BC0E-A2B1793F69C6}" presName="space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6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6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</dgm:ptLst>
  <dgm:cxnLst>
    <dgm:cxn modelId="{7A0DDC01-341A-4C76-9C99-B07BDAEE14FF}" srcId="{B7F1182F-1475-447C-815C-EC5FA3FB2727}" destId="{FD96BDA4-AE5E-4CBA-A6B0-2C47515D6674}" srcOrd="6" destOrd="0" parTransId="{81B69DD3-F27B-4C01-8A96-D339AD623B56}" sibTransId="{F2EDB6EB-B25F-4991-9688-A9D16574BD62}"/>
    <dgm:cxn modelId="{80B8FE29-164F-4507-B888-8CA2544EA52A}" type="presOf" srcId="{FFC2F3E5-49C7-45EF-8E91-E56C62AE024A}" destId="{46F1A1B7-06BD-4CC6-B6FC-EB0CB9A97652}" srcOrd="0" destOrd="0" presId="urn:microsoft.com/office/officeart/2005/8/layout/hProcess11"/>
    <dgm:cxn modelId="{86326C2B-3AE9-467E-A03C-08B5E5F478BF}" type="presOf" srcId="{096D5DC9-0615-437C-8DF2-E190A71F14BC}" destId="{D1FA6A30-1C94-4AD2-97EC-A04A0FC1876A}" srcOrd="0" destOrd="0" presId="urn:microsoft.com/office/officeart/2005/8/layout/hProcess11"/>
    <dgm:cxn modelId="{4F34F937-B5CF-446E-BF47-2C06F50D7776}" srcId="{B7F1182F-1475-447C-815C-EC5FA3FB2727}" destId="{FFC2F3E5-49C7-45EF-8E91-E56C62AE024A}" srcOrd="3" destOrd="0" parTransId="{2A3275E2-79D4-4C5F-97CD-B24AA5E1D6A0}" sibTransId="{37E551AD-6030-4205-B855-B137D14AFB94}"/>
    <dgm:cxn modelId="{861E235F-6D6D-49CC-95FD-EDED7A11297A}" type="presOf" srcId="{AF937246-4A0C-4216-8C6A-B94E7AE90BB5}" destId="{FA8D4227-C77E-43AA-9B1A-0C55478F4ED9}" srcOrd="0" destOrd="0" presId="urn:microsoft.com/office/officeart/2005/8/layout/hProcess11"/>
    <dgm:cxn modelId="{3A3CA372-5EC6-40E0-B9DE-CB0E2C2F226E}" srcId="{B7F1182F-1475-447C-815C-EC5FA3FB2727}" destId="{096D5DC9-0615-437C-8DF2-E190A71F14BC}" srcOrd="5" destOrd="0" parTransId="{B3EA2033-5B35-4215-9A84-468D2D8E7102}" sibTransId="{ECAD7556-8243-417B-BC0E-A2B1793F69C6}"/>
    <dgm:cxn modelId="{FCC36B53-096B-42D4-9221-1F325F50BE2F}" type="presOf" srcId="{5BE59261-C0C9-4CF4-9DA1-3F22BB593E26}" destId="{C1DA7732-C82A-424B-BCF3-E0C4A103FA07}" srcOrd="0" destOrd="0" presId="urn:microsoft.com/office/officeart/2005/8/layout/hProcess11"/>
    <dgm:cxn modelId="{14B3525A-C293-46F1-954E-2BCC129141D8}" type="presOf" srcId="{5CDC913C-3C94-45E6-85F4-C0553F4FE105}" destId="{D6B2A18A-14D7-4F4B-8D2B-DD208000C8AD}" srcOrd="0" destOrd="0" presId="urn:microsoft.com/office/officeart/2005/8/layout/hProcess11"/>
    <dgm:cxn modelId="{2CF46B8A-AD98-4358-9556-C7961E3DAB2F}" srcId="{B7F1182F-1475-447C-815C-EC5FA3FB2727}" destId="{AF937246-4A0C-4216-8C6A-B94E7AE90BB5}" srcOrd="1" destOrd="0" parTransId="{7568D9E6-9B81-49DE-B5E7-E5EACE6931C3}" sibTransId="{0DABE908-BC73-4D3F-A935-5358EC5B3525}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712D1092-3CC9-4C9C-A055-1808872F9F8C}" srcId="{B7F1182F-1475-447C-815C-EC5FA3FB2727}" destId="{5BE59261-C0C9-4CF4-9DA1-3F22BB593E26}" srcOrd="4" destOrd="0" parTransId="{EFA59519-D729-4AEA-A444-25E41F91BCCE}" sibTransId="{65F99672-CBA9-4A68-B57E-5F0CD1846F6C}"/>
    <dgm:cxn modelId="{C064C49C-D8A5-4057-9F66-83AFE17C1B44}" type="presOf" srcId="{A701AD95-A2EA-4B8C-9FE1-51C34F70FC4F}" destId="{3B14CBD4-FC7A-4F7C-B9DE-16B26C380A87}" srcOrd="0" destOrd="0" presId="urn:microsoft.com/office/officeart/2005/8/layout/hProcess11"/>
    <dgm:cxn modelId="{2BA7B7A9-524B-4AFC-8EB6-0C5F77BE79C6}" srcId="{B7F1182F-1475-447C-815C-EC5FA3FB2727}" destId="{5CDC913C-3C94-45E6-85F4-C0553F4FE105}" srcOrd="0" destOrd="0" parTransId="{74A4D00E-FCAB-458D-BA71-93182B0CE0FA}" sibTransId="{D6D0AEC3-7F0F-48FC-A094-B98919B10691}"/>
    <dgm:cxn modelId="{E7529AD2-1BBA-4F1D-A130-0456BA5C345C}" srcId="{B7F1182F-1475-447C-815C-EC5FA3FB2727}" destId="{A701AD95-A2EA-4B8C-9FE1-51C34F70FC4F}" srcOrd="2" destOrd="0" parTransId="{D1074E87-DA49-4D50-937F-3F7C8628EC48}" sibTransId="{AC78A6F1-1223-4AD3-95B6-2FF85DFC2651}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9AB740B3-3F22-4B0E-9452-8B6BC4E69E51}" type="presParOf" srcId="{00D1BF5A-57DD-4D16-BF02-C8167B64EB11}" destId="{9475638A-7C82-4A51-8943-3ABC03D7E96D}" srcOrd="0" destOrd="0" presId="urn:microsoft.com/office/officeart/2005/8/layout/hProcess11"/>
    <dgm:cxn modelId="{B48107B7-7713-4A25-BBCC-828596877D3E}" type="presParOf" srcId="{9475638A-7C82-4A51-8943-3ABC03D7E96D}" destId="{D6B2A18A-14D7-4F4B-8D2B-DD208000C8AD}" srcOrd="0" destOrd="0" presId="urn:microsoft.com/office/officeart/2005/8/layout/hProcess11"/>
    <dgm:cxn modelId="{30598A4D-200E-4AE3-AFFC-E04D2E881976}" type="presParOf" srcId="{9475638A-7C82-4A51-8943-3ABC03D7E96D}" destId="{8CC4A885-62C5-4612-8CC7-C6D8EB0039DA}" srcOrd="1" destOrd="0" presId="urn:microsoft.com/office/officeart/2005/8/layout/hProcess11"/>
    <dgm:cxn modelId="{EC10756E-DA44-4B21-BF07-3B6E8CB72126}" type="presParOf" srcId="{9475638A-7C82-4A51-8943-3ABC03D7E96D}" destId="{AF38E2F6-F0CF-4EF6-BFE9-C373FFB04985}" srcOrd="2" destOrd="0" presId="urn:microsoft.com/office/officeart/2005/8/layout/hProcess11"/>
    <dgm:cxn modelId="{5F3E72D4-2A04-4A17-9A43-EAE47A829EB5}" type="presParOf" srcId="{00D1BF5A-57DD-4D16-BF02-C8167B64EB11}" destId="{636C7827-DD21-4F62-A101-E0D507EBF355}" srcOrd="1" destOrd="0" presId="urn:microsoft.com/office/officeart/2005/8/layout/hProcess11"/>
    <dgm:cxn modelId="{E85C3F24-382C-4740-84AF-A2D0A0B3DFBD}" type="presParOf" srcId="{00D1BF5A-57DD-4D16-BF02-C8167B64EB11}" destId="{8A987B51-5A4E-403D-BAF4-228543FA08AD}" srcOrd="2" destOrd="0" presId="urn:microsoft.com/office/officeart/2005/8/layout/hProcess11"/>
    <dgm:cxn modelId="{62FDDF4C-CDF0-4D80-81B5-86981985FE61}" type="presParOf" srcId="{8A987B51-5A4E-403D-BAF4-228543FA08AD}" destId="{FA8D4227-C77E-43AA-9B1A-0C55478F4ED9}" srcOrd="0" destOrd="0" presId="urn:microsoft.com/office/officeart/2005/8/layout/hProcess11"/>
    <dgm:cxn modelId="{26B87938-7B10-42AF-8854-81ED8B4D4270}" type="presParOf" srcId="{8A987B51-5A4E-403D-BAF4-228543FA08AD}" destId="{196258B6-B29C-423A-8DAA-89C773F54DB5}" srcOrd="1" destOrd="0" presId="urn:microsoft.com/office/officeart/2005/8/layout/hProcess11"/>
    <dgm:cxn modelId="{FAE2514D-1B30-4EFA-8AF0-3B03567ED66B}" type="presParOf" srcId="{8A987B51-5A4E-403D-BAF4-228543FA08AD}" destId="{986B1AED-24F8-4553-9624-797764ACDCE5}" srcOrd="2" destOrd="0" presId="urn:microsoft.com/office/officeart/2005/8/layout/hProcess11"/>
    <dgm:cxn modelId="{C276E462-5B53-4789-98D3-64A3CBA33F83}" type="presParOf" srcId="{00D1BF5A-57DD-4D16-BF02-C8167B64EB11}" destId="{D328CAFB-82A1-412C-90CE-76410A0EDECD}" srcOrd="3" destOrd="0" presId="urn:microsoft.com/office/officeart/2005/8/layout/hProcess11"/>
    <dgm:cxn modelId="{AAD73229-C671-4860-80C6-460A2A92D829}" type="presParOf" srcId="{00D1BF5A-57DD-4D16-BF02-C8167B64EB11}" destId="{F483A637-1B3C-4B2D-878C-918D9F2670E5}" srcOrd="4" destOrd="0" presId="urn:microsoft.com/office/officeart/2005/8/layout/hProcess11"/>
    <dgm:cxn modelId="{9178EDB2-2498-45ED-8139-DC43574A0322}" type="presParOf" srcId="{F483A637-1B3C-4B2D-878C-918D9F2670E5}" destId="{3B14CBD4-FC7A-4F7C-B9DE-16B26C380A87}" srcOrd="0" destOrd="0" presId="urn:microsoft.com/office/officeart/2005/8/layout/hProcess11"/>
    <dgm:cxn modelId="{DDB1541D-464E-4A7E-801A-234A28DDD7FB}" type="presParOf" srcId="{F483A637-1B3C-4B2D-878C-918D9F2670E5}" destId="{BF9EFFB4-998E-4FDA-B899-BCAAC13F2D94}" srcOrd="1" destOrd="0" presId="urn:microsoft.com/office/officeart/2005/8/layout/hProcess11"/>
    <dgm:cxn modelId="{821E0FD4-0AE7-445F-B0B7-F23B4BF08400}" type="presParOf" srcId="{F483A637-1B3C-4B2D-878C-918D9F2670E5}" destId="{ACC53423-7753-4288-B503-B3D4CE69BC08}" srcOrd="2" destOrd="0" presId="urn:microsoft.com/office/officeart/2005/8/layout/hProcess11"/>
    <dgm:cxn modelId="{2B99E41A-F1FF-466B-946B-F99D2BEEB9C2}" type="presParOf" srcId="{00D1BF5A-57DD-4D16-BF02-C8167B64EB11}" destId="{B7937E03-A748-4660-B609-AB7D0E6E765F}" srcOrd="5" destOrd="0" presId="urn:microsoft.com/office/officeart/2005/8/layout/hProcess11"/>
    <dgm:cxn modelId="{885CF15D-5ACB-4E54-9B07-C3AC57A751CA}" type="presParOf" srcId="{00D1BF5A-57DD-4D16-BF02-C8167B64EB11}" destId="{AA849C9D-19A4-4787-BB16-9AC2FD79038C}" srcOrd="6" destOrd="0" presId="urn:microsoft.com/office/officeart/2005/8/layout/hProcess11"/>
    <dgm:cxn modelId="{ACCCBB9A-02A5-4393-81AA-933C260D697C}" type="presParOf" srcId="{AA849C9D-19A4-4787-BB16-9AC2FD79038C}" destId="{46F1A1B7-06BD-4CC6-B6FC-EB0CB9A97652}" srcOrd="0" destOrd="0" presId="urn:microsoft.com/office/officeart/2005/8/layout/hProcess11"/>
    <dgm:cxn modelId="{B91863D3-7F48-47E8-92A4-9B454C731720}" type="presParOf" srcId="{AA849C9D-19A4-4787-BB16-9AC2FD79038C}" destId="{F6A8A7B4-3310-4F6C-97AD-5C55FC57E9E1}" srcOrd="1" destOrd="0" presId="urn:microsoft.com/office/officeart/2005/8/layout/hProcess11"/>
    <dgm:cxn modelId="{4002DBBE-C8D7-4682-A918-872B4670F964}" type="presParOf" srcId="{AA849C9D-19A4-4787-BB16-9AC2FD79038C}" destId="{92E9D4AE-4A94-4A0F-B25C-20011BF39448}" srcOrd="2" destOrd="0" presId="urn:microsoft.com/office/officeart/2005/8/layout/hProcess11"/>
    <dgm:cxn modelId="{90A41254-CD6F-4040-B087-D94E607D032F}" type="presParOf" srcId="{00D1BF5A-57DD-4D16-BF02-C8167B64EB11}" destId="{A07F5969-8ECE-4C0B-9797-17DE1217B854}" srcOrd="7" destOrd="0" presId="urn:microsoft.com/office/officeart/2005/8/layout/hProcess11"/>
    <dgm:cxn modelId="{0FD74F76-1F4F-4510-9593-0BBCB27C34F4}" type="presParOf" srcId="{00D1BF5A-57DD-4D16-BF02-C8167B64EB11}" destId="{F96D88CD-8974-41FB-B3A3-E5B25C0B6B94}" srcOrd="8" destOrd="0" presId="urn:microsoft.com/office/officeart/2005/8/layout/hProcess11"/>
    <dgm:cxn modelId="{03EBFD72-3BB5-49DC-9D66-50F9022B2F34}" type="presParOf" srcId="{F96D88CD-8974-41FB-B3A3-E5B25C0B6B94}" destId="{C1DA7732-C82A-424B-BCF3-E0C4A103FA07}" srcOrd="0" destOrd="0" presId="urn:microsoft.com/office/officeart/2005/8/layout/hProcess11"/>
    <dgm:cxn modelId="{10C848EC-0626-4E56-8007-E72494B8C43F}" type="presParOf" srcId="{F96D88CD-8974-41FB-B3A3-E5B25C0B6B94}" destId="{9D2A841A-6AFA-466B-9CED-190891DDEF41}" srcOrd="1" destOrd="0" presId="urn:microsoft.com/office/officeart/2005/8/layout/hProcess11"/>
    <dgm:cxn modelId="{D8105115-C04E-42DA-B6F9-7A9639277E2F}" type="presParOf" srcId="{F96D88CD-8974-41FB-B3A3-E5B25C0B6B94}" destId="{9D02F654-94DF-46E9-8CE8-6C664767BE6C}" srcOrd="2" destOrd="0" presId="urn:microsoft.com/office/officeart/2005/8/layout/hProcess11"/>
    <dgm:cxn modelId="{15C01FD1-C187-4969-BE5E-B975FD5EA21A}" type="presParOf" srcId="{00D1BF5A-57DD-4D16-BF02-C8167B64EB11}" destId="{A7B16021-5C49-42BD-AF3B-2A20E861AE30}" srcOrd="9" destOrd="0" presId="urn:microsoft.com/office/officeart/2005/8/layout/hProcess11"/>
    <dgm:cxn modelId="{59AE931E-21E8-4E7B-AAFB-C4D4F35E85AC}" type="presParOf" srcId="{00D1BF5A-57DD-4D16-BF02-C8167B64EB11}" destId="{FAC04465-7951-4A1B-9B00-F5B0E6074689}" srcOrd="10" destOrd="0" presId="urn:microsoft.com/office/officeart/2005/8/layout/hProcess11"/>
    <dgm:cxn modelId="{B5A6F7B6-EB3B-43AF-B66C-8AF1B31905F9}" type="presParOf" srcId="{FAC04465-7951-4A1B-9B00-F5B0E6074689}" destId="{D1FA6A30-1C94-4AD2-97EC-A04A0FC1876A}" srcOrd="0" destOrd="0" presId="urn:microsoft.com/office/officeart/2005/8/layout/hProcess11"/>
    <dgm:cxn modelId="{909FDE9F-9DB6-4585-913C-16B6CA9DE404}" type="presParOf" srcId="{FAC04465-7951-4A1B-9B00-F5B0E6074689}" destId="{9961C38E-83AD-4A6D-B54B-8155FCCFD040}" srcOrd="1" destOrd="0" presId="urn:microsoft.com/office/officeart/2005/8/layout/hProcess11"/>
    <dgm:cxn modelId="{41B899BC-0549-4CE7-936A-DF27F927BE96}" type="presParOf" srcId="{FAC04465-7951-4A1B-9B00-F5B0E6074689}" destId="{FC306059-6722-445E-99BC-D0E31B1CD6A1}" srcOrd="2" destOrd="0" presId="urn:microsoft.com/office/officeart/2005/8/layout/hProcess11"/>
    <dgm:cxn modelId="{99FDF77F-1BD6-47FB-B541-A84ED68ADA39}" type="presParOf" srcId="{00D1BF5A-57DD-4D16-BF02-C8167B64EB11}" destId="{1B14D1E7-302F-43B2-8A83-173DDC230566}" srcOrd="11" destOrd="0" presId="urn:microsoft.com/office/officeart/2005/8/layout/hProcess11"/>
    <dgm:cxn modelId="{4CE46869-9301-4684-829F-D07F5DBA76E4}" type="presParOf" srcId="{00D1BF5A-57DD-4D16-BF02-C8167B64EB11}" destId="{739D9721-6A0C-4B26-8B00-8B511495D5D7}" srcOrd="12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2 </a:t>
          </a:r>
        </a:p>
        <a:p>
          <a:r>
            <a:rPr lang="fr-FR" sz="1400" dirty="0"/>
            <a:t>20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28C850E5-9197-40F5-BF9C-08445227BE5F}">
      <dgm:prSet phldrT="[Texte]" custT="1"/>
      <dgm:spPr/>
      <dgm:t>
        <a:bodyPr/>
        <a:lstStyle/>
        <a:p>
          <a:r>
            <a:rPr lang="fr-FR" sz="1400" dirty="0"/>
            <a:t>Top Organe </a:t>
          </a:r>
        </a:p>
        <a:p>
          <a:r>
            <a:rPr lang="fr-FR" sz="1400" dirty="0"/>
            <a:t>5 février 2020</a:t>
          </a:r>
        </a:p>
      </dgm:t>
    </dgm:pt>
    <dgm:pt modelId="{EC4E3063-93A3-4E36-B2A6-47C5FB40664C}" type="parTrans" cxnId="{B23844BB-4EF8-4A9B-A8B4-A1450C98F3CE}">
      <dgm:prSet/>
      <dgm:spPr/>
      <dgm:t>
        <a:bodyPr/>
        <a:lstStyle/>
        <a:p>
          <a:endParaRPr lang="fr-FR"/>
        </a:p>
      </dgm:t>
    </dgm:pt>
    <dgm:pt modelId="{B9A88F52-2C46-435B-B3A1-0F3DB69B5A7E}" type="sibTrans" cxnId="{B23844BB-4EF8-4A9B-A8B4-A1450C98F3CE}">
      <dgm:prSet/>
      <dgm:spPr/>
      <dgm:t>
        <a:bodyPr/>
        <a:lstStyle/>
        <a:p>
          <a:endParaRPr lang="fr-FR"/>
        </a:p>
      </dgm:t>
    </dgm:pt>
    <dgm:pt modelId="{7AA661BB-9F6A-4851-A49D-5E7D69DD66C1}">
      <dgm:prSet phldrT="[Texte]" custT="1"/>
      <dgm:spPr/>
      <dgm:t>
        <a:bodyPr/>
        <a:lstStyle/>
        <a:p>
          <a:r>
            <a:rPr lang="fr-FR" sz="1400" dirty="0"/>
            <a:t>Top Véhicule </a:t>
          </a:r>
        </a:p>
        <a:p>
          <a:r>
            <a:rPr lang="fr-FR" sz="1400" dirty="0"/>
            <a:t>19 février 2020</a:t>
          </a:r>
        </a:p>
      </dgm:t>
    </dgm:pt>
    <dgm:pt modelId="{0C4CE66D-A95A-4F7B-9E52-3C2923C3FED5}" type="parTrans" cxnId="{43DD0816-D7FA-4E85-92D7-B78B86BD3182}">
      <dgm:prSet/>
      <dgm:spPr/>
      <dgm:t>
        <a:bodyPr/>
        <a:lstStyle/>
        <a:p>
          <a:endParaRPr lang="fr-FR"/>
        </a:p>
      </dgm:t>
    </dgm:pt>
    <dgm:pt modelId="{8825A330-D6DE-435F-8003-FBF94CCB5077}" type="sibTrans" cxnId="{43DD0816-D7FA-4E85-92D7-B78B86BD3182}">
      <dgm:prSet/>
      <dgm:spPr/>
      <dgm:t>
        <a:bodyPr/>
        <a:lstStyle/>
        <a:p>
          <a:endParaRPr lang="fr-FR"/>
        </a:p>
      </dgm:t>
    </dgm:pt>
    <dgm:pt modelId="{DF9411F6-B16B-479C-9AC3-70553BC130B9}">
      <dgm:prSet phldrT="[Texte]" custT="1"/>
      <dgm:spPr/>
      <dgm:t>
        <a:bodyPr/>
        <a:lstStyle/>
        <a:p>
          <a:r>
            <a:rPr lang="fr-FR" sz="1400" dirty="0"/>
            <a:t>Top Moteur </a:t>
          </a:r>
        </a:p>
        <a:p>
          <a:r>
            <a:rPr lang="fr-FR" sz="1400" dirty="0"/>
            <a:t>4 mars 2020</a:t>
          </a:r>
        </a:p>
      </dgm:t>
    </dgm:pt>
    <dgm:pt modelId="{3C4FDD5C-6E67-4416-83AD-396FE45AA5E9}" type="parTrans" cxnId="{D462411B-AE29-4850-9BDD-FC5819494A8E}">
      <dgm:prSet/>
      <dgm:spPr/>
      <dgm:t>
        <a:bodyPr/>
        <a:lstStyle/>
        <a:p>
          <a:endParaRPr lang="fr-FR"/>
        </a:p>
      </dgm:t>
    </dgm:pt>
    <dgm:pt modelId="{8E4CAE73-6191-4A89-A81D-936E1D5493B7}" type="sibTrans" cxnId="{D462411B-AE29-4850-9BDD-FC5819494A8E}">
      <dgm:prSet/>
      <dgm:spPr/>
      <dgm:t>
        <a:bodyPr/>
        <a:lstStyle/>
        <a:p>
          <a:endParaRPr lang="fr-FR"/>
        </a:p>
      </dgm:t>
    </dgm:pt>
    <dgm:pt modelId="{46B086EA-1920-4D3C-8C34-C14909B14F6C}">
      <dgm:prSet phldrT="[Texte]" custT="1"/>
      <dgm:spPr/>
      <dgm:t>
        <a:bodyPr/>
        <a:lstStyle/>
        <a:p>
          <a:r>
            <a:rPr lang="fr-FR" sz="1400" dirty="0"/>
            <a:t>Top Qualif </a:t>
          </a:r>
        </a:p>
        <a:p>
          <a:r>
            <a:rPr lang="fr-FR" sz="1400" dirty="0"/>
            <a:t>17 mars 2020</a:t>
          </a:r>
        </a:p>
      </dgm:t>
    </dgm:pt>
    <dgm:pt modelId="{D2CA9714-3CFA-497E-8FAB-54FD3AA250AB}" type="parTrans" cxnId="{3D09592C-0012-4FC8-8194-0E9C128F07A3}">
      <dgm:prSet/>
      <dgm:spPr/>
      <dgm:t>
        <a:bodyPr/>
        <a:lstStyle/>
        <a:p>
          <a:endParaRPr lang="fr-FR"/>
        </a:p>
      </dgm:t>
    </dgm:pt>
    <dgm:pt modelId="{74F6EE66-EEDA-46C3-A379-D45507DF74AD}" type="sibTrans" cxnId="{3D09592C-0012-4FC8-8194-0E9C128F07A3}">
      <dgm:prSet/>
      <dgm:spPr/>
      <dgm:t>
        <a:bodyPr/>
        <a:lstStyle/>
        <a:p>
          <a:endParaRPr lang="fr-FR"/>
        </a:p>
      </dgm:t>
    </dgm:pt>
    <dgm:pt modelId="{E5FC72F6-F176-41DC-BF7E-BB04C4BA841C}">
      <dgm:prSet phldrT="[Texte]" custT="1"/>
      <dgm:spPr/>
      <dgm:t>
        <a:bodyPr/>
        <a:lstStyle/>
        <a:p>
          <a:r>
            <a:rPr lang="fr-FR" sz="1400" dirty="0"/>
            <a:t>Top Compet </a:t>
          </a:r>
        </a:p>
        <a:p>
          <a:r>
            <a:rPr lang="fr-FR" sz="1400" dirty="0"/>
            <a:t>24 juin 2020</a:t>
          </a:r>
        </a:p>
      </dgm:t>
    </dgm:pt>
    <dgm:pt modelId="{BFF77CD9-9FA6-46B7-8101-3A42DA18C8C8}" type="parTrans" cxnId="{69E26939-2FE0-4AC4-8BAC-FE81E5FDFA06}">
      <dgm:prSet/>
      <dgm:spPr/>
      <dgm:t>
        <a:bodyPr/>
        <a:lstStyle/>
        <a:p>
          <a:endParaRPr lang="fr-FR"/>
        </a:p>
      </dgm:t>
    </dgm:pt>
    <dgm:pt modelId="{624A4424-0E0F-4834-A639-63971F62818F}" type="sibTrans" cxnId="{69E26939-2FE0-4AC4-8BAC-FE81E5FDFA06}">
      <dgm:prSet/>
      <dgm:spPr/>
      <dgm:t>
        <a:bodyPr/>
        <a:lstStyle/>
        <a:p>
          <a:endParaRPr lang="fr-FR"/>
        </a:p>
      </dgm:t>
    </dgm:pt>
    <dgm:pt modelId="{1B9385DF-FBA7-4F36-B803-83B821A29FAE}">
      <dgm:prSet phldrT="[Texte]" custT="1"/>
      <dgm:spPr/>
      <dgm:t>
        <a:bodyPr/>
        <a:lstStyle/>
        <a:p>
          <a:r>
            <a:rPr lang="fr-FR" sz="1400" dirty="0"/>
            <a:t>Compétition</a:t>
          </a:r>
        </a:p>
        <a:p>
          <a:r>
            <a:rPr lang="fr-FR" sz="1400" dirty="0"/>
            <a:t>Formula </a:t>
          </a:r>
          <a:r>
            <a:rPr lang="fr-FR" sz="1400" dirty="0" err="1"/>
            <a:t>Student</a:t>
          </a:r>
          <a:endParaRPr lang="fr-FR" sz="1400" dirty="0"/>
        </a:p>
      </dgm:t>
    </dgm:pt>
    <dgm:pt modelId="{C401CFF4-AFDC-40E1-8EF9-CCC0B788AEC2}" type="parTrans" cxnId="{19E2099B-C5D2-4AD8-BB5F-78AB00A704C8}">
      <dgm:prSet/>
      <dgm:spPr/>
      <dgm:t>
        <a:bodyPr/>
        <a:lstStyle/>
        <a:p>
          <a:endParaRPr lang="fr-FR"/>
        </a:p>
      </dgm:t>
    </dgm:pt>
    <dgm:pt modelId="{75B5C30D-2FA6-48E1-A69C-68894364F23C}" type="sibTrans" cxnId="{19E2099B-C5D2-4AD8-BB5F-78AB00A704C8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0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0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  <dgm:pt modelId="{089121BD-8EDB-4C71-A1B1-254520215E01}" type="pres">
      <dgm:prSet presAssocID="{F2EDB6EB-B25F-4991-9688-A9D16574BD62}" presName="space" presStyleCnt="0"/>
      <dgm:spPr/>
    </dgm:pt>
    <dgm:pt modelId="{8F8CCF62-03DC-471D-AED5-257D44B62CB9}" type="pres">
      <dgm:prSet presAssocID="{28C850E5-9197-40F5-BF9C-08445227BE5F}" presName="compositeB" presStyleCnt="0"/>
      <dgm:spPr/>
    </dgm:pt>
    <dgm:pt modelId="{2F3C04E1-E5C9-46CD-890F-6AA0E36AD903}" type="pres">
      <dgm:prSet presAssocID="{28C850E5-9197-40F5-BF9C-08445227BE5F}" presName="textB" presStyleLbl="revTx" presStyleIdx="1" presStyleCnt="7">
        <dgm:presLayoutVars>
          <dgm:bulletEnabled val="1"/>
        </dgm:presLayoutVars>
      </dgm:prSet>
      <dgm:spPr/>
    </dgm:pt>
    <dgm:pt modelId="{C3AFCF1F-29C4-484B-A585-81C4D37CFE7F}" type="pres">
      <dgm:prSet presAssocID="{28C850E5-9197-40F5-BF9C-08445227BE5F}" presName="circleB" presStyleLbl="node1" presStyleIdx="1" presStyleCnt="7"/>
      <dgm:spPr/>
    </dgm:pt>
    <dgm:pt modelId="{26F44507-8DFB-4724-9A7C-C009A05466C4}" type="pres">
      <dgm:prSet presAssocID="{28C850E5-9197-40F5-BF9C-08445227BE5F}" presName="spaceB" presStyleCnt="0"/>
      <dgm:spPr/>
    </dgm:pt>
    <dgm:pt modelId="{E795E9BB-599C-435F-8D1D-2CFAB5990AE8}" type="pres">
      <dgm:prSet presAssocID="{B9A88F52-2C46-435B-B3A1-0F3DB69B5A7E}" presName="space" presStyleCnt="0"/>
      <dgm:spPr/>
    </dgm:pt>
    <dgm:pt modelId="{8A7A1C2F-94A0-47B0-AA7F-8F7C9EB99917}" type="pres">
      <dgm:prSet presAssocID="{7AA661BB-9F6A-4851-A49D-5E7D69DD66C1}" presName="compositeA" presStyleCnt="0"/>
      <dgm:spPr/>
    </dgm:pt>
    <dgm:pt modelId="{63FC269B-94AD-42D1-B4A0-936F0CF2DADD}" type="pres">
      <dgm:prSet presAssocID="{7AA661BB-9F6A-4851-A49D-5E7D69DD66C1}" presName="textA" presStyleLbl="revTx" presStyleIdx="2" presStyleCnt="7">
        <dgm:presLayoutVars>
          <dgm:bulletEnabled val="1"/>
        </dgm:presLayoutVars>
      </dgm:prSet>
      <dgm:spPr/>
    </dgm:pt>
    <dgm:pt modelId="{4CAC864B-2273-4B99-9E7A-51AB2FB6C968}" type="pres">
      <dgm:prSet presAssocID="{7AA661BB-9F6A-4851-A49D-5E7D69DD66C1}" presName="circleA" presStyleLbl="node1" presStyleIdx="2" presStyleCnt="7"/>
      <dgm:spPr/>
    </dgm:pt>
    <dgm:pt modelId="{A45CCD94-AF93-4D70-8938-C625176AF7E9}" type="pres">
      <dgm:prSet presAssocID="{7AA661BB-9F6A-4851-A49D-5E7D69DD66C1}" presName="spaceA" presStyleCnt="0"/>
      <dgm:spPr/>
    </dgm:pt>
    <dgm:pt modelId="{06072E9C-9930-4B53-941A-C2836F7AABDD}" type="pres">
      <dgm:prSet presAssocID="{8825A330-D6DE-435F-8003-FBF94CCB5077}" presName="space" presStyleCnt="0"/>
      <dgm:spPr/>
    </dgm:pt>
    <dgm:pt modelId="{D59CE438-6E16-44D8-9950-9BAA64231E65}" type="pres">
      <dgm:prSet presAssocID="{DF9411F6-B16B-479C-9AC3-70553BC130B9}" presName="compositeB" presStyleCnt="0"/>
      <dgm:spPr/>
    </dgm:pt>
    <dgm:pt modelId="{708FBFE0-C936-4BEE-A417-2E71A7D041F8}" type="pres">
      <dgm:prSet presAssocID="{DF9411F6-B16B-479C-9AC3-70553BC130B9}" presName="textB" presStyleLbl="revTx" presStyleIdx="3" presStyleCnt="7">
        <dgm:presLayoutVars>
          <dgm:bulletEnabled val="1"/>
        </dgm:presLayoutVars>
      </dgm:prSet>
      <dgm:spPr/>
    </dgm:pt>
    <dgm:pt modelId="{698739BB-681C-4C9D-AF1E-C895067E43BA}" type="pres">
      <dgm:prSet presAssocID="{DF9411F6-B16B-479C-9AC3-70553BC130B9}" presName="circleB" presStyleLbl="node1" presStyleIdx="3" presStyleCnt="7"/>
      <dgm:spPr/>
    </dgm:pt>
    <dgm:pt modelId="{9BF8713A-21B7-45DB-8184-E18E3E7390E6}" type="pres">
      <dgm:prSet presAssocID="{DF9411F6-B16B-479C-9AC3-70553BC130B9}" presName="spaceB" presStyleCnt="0"/>
      <dgm:spPr/>
    </dgm:pt>
    <dgm:pt modelId="{253D11AD-FAF3-49A8-9D6F-183EE2C16052}" type="pres">
      <dgm:prSet presAssocID="{8E4CAE73-6191-4A89-A81D-936E1D5493B7}" presName="space" presStyleCnt="0"/>
      <dgm:spPr/>
    </dgm:pt>
    <dgm:pt modelId="{FE0371D1-6CC1-470F-A222-C3B351546DD0}" type="pres">
      <dgm:prSet presAssocID="{46B086EA-1920-4D3C-8C34-C14909B14F6C}" presName="compositeA" presStyleCnt="0"/>
      <dgm:spPr/>
    </dgm:pt>
    <dgm:pt modelId="{C5C72B98-025E-48F0-9263-981AE597565F}" type="pres">
      <dgm:prSet presAssocID="{46B086EA-1920-4D3C-8C34-C14909B14F6C}" presName="textA" presStyleLbl="revTx" presStyleIdx="4" presStyleCnt="7">
        <dgm:presLayoutVars>
          <dgm:bulletEnabled val="1"/>
        </dgm:presLayoutVars>
      </dgm:prSet>
      <dgm:spPr/>
    </dgm:pt>
    <dgm:pt modelId="{2E8109A9-2913-4887-80C0-87EB9AF43D14}" type="pres">
      <dgm:prSet presAssocID="{46B086EA-1920-4D3C-8C34-C14909B14F6C}" presName="circleA" presStyleLbl="node1" presStyleIdx="4" presStyleCnt="7"/>
      <dgm:spPr/>
    </dgm:pt>
    <dgm:pt modelId="{0CCF2FAF-7618-4D3C-BF63-156BA064E85C}" type="pres">
      <dgm:prSet presAssocID="{46B086EA-1920-4D3C-8C34-C14909B14F6C}" presName="spaceA" presStyleCnt="0"/>
      <dgm:spPr/>
    </dgm:pt>
    <dgm:pt modelId="{297F04B7-ADE2-40C9-B78F-72E86F8681F2}" type="pres">
      <dgm:prSet presAssocID="{74F6EE66-EEDA-46C3-A379-D45507DF74AD}" presName="space" presStyleCnt="0"/>
      <dgm:spPr/>
    </dgm:pt>
    <dgm:pt modelId="{62FC556A-CB72-4AE5-8649-1A2FD0F6071E}" type="pres">
      <dgm:prSet presAssocID="{E5FC72F6-F176-41DC-BF7E-BB04C4BA841C}" presName="compositeB" presStyleCnt="0"/>
      <dgm:spPr/>
    </dgm:pt>
    <dgm:pt modelId="{2EF25808-AB54-4BE6-8189-089567D08685}" type="pres">
      <dgm:prSet presAssocID="{E5FC72F6-F176-41DC-BF7E-BB04C4BA841C}" presName="textB" presStyleLbl="revTx" presStyleIdx="5" presStyleCnt="7">
        <dgm:presLayoutVars>
          <dgm:bulletEnabled val="1"/>
        </dgm:presLayoutVars>
      </dgm:prSet>
      <dgm:spPr/>
    </dgm:pt>
    <dgm:pt modelId="{911D2A4F-4007-4116-A7DB-311A0065BFF5}" type="pres">
      <dgm:prSet presAssocID="{E5FC72F6-F176-41DC-BF7E-BB04C4BA841C}" presName="circleB" presStyleLbl="node1" presStyleIdx="5" presStyleCnt="7"/>
      <dgm:spPr/>
    </dgm:pt>
    <dgm:pt modelId="{73B3A2F3-5E8A-44B1-B90A-6D9CB18944EF}" type="pres">
      <dgm:prSet presAssocID="{E5FC72F6-F176-41DC-BF7E-BB04C4BA841C}" presName="spaceB" presStyleCnt="0"/>
      <dgm:spPr/>
    </dgm:pt>
    <dgm:pt modelId="{584D0726-7596-42D0-BE43-8E994CF14DA8}" type="pres">
      <dgm:prSet presAssocID="{624A4424-0E0F-4834-A639-63971F62818F}" presName="space" presStyleCnt="0"/>
      <dgm:spPr/>
    </dgm:pt>
    <dgm:pt modelId="{24D209FA-94FD-4996-AC06-E6C1CF8EE246}" type="pres">
      <dgm:prSet presAssocID="{1B9385DF-FBA7-4F36-B803-83B821A29FAE}" presName="compositeA" presStyleCnt="0"/>
      <dgm:spPr/>
    </dgm:pt>
    <dgm:pt modelId="{BA9475B1-5F6F-4FB8-9242-67D241D50F5C}" type="pres">
      <dgm:prSet presAssocID="{1B9385DF-FBA7-4F36-B803-83B821A29FAE}" presName="textA" presStyleLbl="revTx" presStyleIdx="6" presStyleCnt="7">
        <dgm:presLayoutVars>
          <dgm:bulletEnabled val="1"/>
        </dgm:presLayoutVars>
      </dgm:prSet>
      <dgm:spPr/>
    </dgm:pt>
    <dgm:pt modelId="{3C69B94C-19EE-4760-B1D3-6014663FD2CB}" type="pres">
      <dgm:prSet presAssocID="{1B9385DF-FBA7-4F36-B803-83B821A29FAE}" presName="circleA" presStyleLbl="node1" presStyleIdx="6" presStyleCnt="7"/>
      <dgm:spPr/>
    </dgm:pt>
    <dgm:pt modelId="{6040E38D-2BC8-4748-83A0-5CA6B531AAD2}" type="pres">
      <dgm:prSet presAssocID="{1B9385DF-FBA7-4F36-B803-83B821A29FAE}" presName="spaceA" presStyleCnt="0"/>
      <dgm:spPr/>
    </dgm:pt>
  </dgm:ptLst>
  <dgm:cxnLst>
    <dgm:cxn modelId="{7A0DDC01-341A-4C76-9C99-B07BDAEE14FF}" srcId="{B7F1182F-1475-447C-815C-EC5FA3FB2727}" destId="{FD96BDA4-AE5E-4CBA-A6B0-2C47515D6674}" srcOrd="0" destOrd="0" parTransId="{81B69DD3-F27B-4C01-8A96-D339AD623B56}" sibTransId="{F2EDB6EB-B25F-4991-9688-A9D16574BD62}"/>
    <dgm:cxn modelId="{3DCE3E14-B137-480C-899E-2F392E8940C9}" type="presOf" srcId="{DF9411F6-B16B-479C-9AC3-70553BC130B9}" destId="{708FBFE0-C936-4BEE-A417-2E71A7D041F8}" srcOrd="0" destOrd="0" presId="urn:microsoft.com/office/officeart/2005/8/layout/hProcess11"/>
    <dgm:cxn modelId="{43DD0816-D7FA-4E85-92D7-B78B86BD3182}" srcId="{B7F1182F-1475-447C-815C-EC5FA3FB2727}" destId="{7AA661BB-9F6A-4851-A49D-5E7D69DD66C1}" srcOrd="2" destOrd="0" parTransId="{0C4CE66D-A95A-4F7B-9E52-3C2923C3FED5}" sibTransId="{8825A330-D6DE-435F-8003-FBF94CCB5077}"/>
    <dgm:cxn modelId="{D462411B-AE29-4850-9BDD-FC5819494A8E}" srcId="{B7F1182F-1475-447C-815C-EC5FA3FB2727}" destId="{DF9411F6-B16B-479C-9AC3-70553BC130B9}" srcOrd="3" destOrd="0" parTransId="{3C4FDD5C-6E67-4416-83AD-396FE45AA5E9}" sibTransId="{8E4CAE73-6191-4A89-A81D-936E1D5493B7}"/>
    <dgm:cxn modelId="{3D09592C-0012-4FC8-8194-0E9C128F07A3}" srcId="{B7F1182F-1475-447C-815C-EC5FA3FB2727}" destId="{46B086EA-1920-4D3C-8C34-C14909B14F6C}" srcOrd="4" destOrd="0" parTransId="{D2CA9714-3CFA-497E-8FAB-54FD3AA250AB}" sibTransId="{74F6EE66-EEDA-46C3-A379-D45507DF74AD}"/>
    <dgm:cxn modelId="{69E26939-2FE0-4AC4-8BAC-FE81E5FDFA06}" srcId="{B7F1182F-1475-447C-815C-EC5FA3FB2727}" destId="{E5FC72F6-F176-41DC-BF7E-BB04C4BA841C}" srcOrd="5" destOrd="0" parTransId="{BFF77CD9-9FA6-46B7-8101-3A42DA18C8C8}" sibTransId="{624A4424-0E0F-4834-A639-63971F62818F}"/>
    <dgm:cxn modelId="{2D00F66F-49B4-405D-806D-E402C766EE58}" type="presOf" srcId="{1B9385DF-FBA7-4F36-B803-83B821A29FAE}" destId="{BA9475B1-5F6F-4FB8-9242-67D241D50F5C}" srcOrd="0" destOrd="0" presId="urn:microsoft.com/office/officeart/2005/8/layout/hProcess11"/>
    <dgm:cxn modelId="{D424037B-ECE6-460A-B653-4198C49CC3A9}" type="presOf" srcId="{E5FC72F6-F176-41DC-BF7E-BB04C4BA841C}" destId="{2EF25808-AB54-4BE6-8189-089567D08685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EB80668D-6CE9-43C5-B070-E4440438C952}" type="presOf" srcId="{46B086EA-1920-4D3C-8C34-C14909B14F6C}" destId="{C5C72B98-025E-48F0-9263-981AE597565F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062BBB91-8A20-499A-8FFE-1A87B4166221}" type="presOf" srcId="{7AA661BB-9F6A-4851-A49D-5E7D69DD66C1}" destId="{63FC269B-94AD-42D1-B4A0-936F0CF2DADD}" srcOrd="0" destOrd="0" presId="urn:microsoft.com/office/officeart/2005/8/layout/hProcess11"/>
    <dgm:cxn modelId="{19E2099B-C5D2-4AD8-BB5F-78AB00A704C8}" srcId="{B7F1182F-1475-447C-815C-EC5FA3FB2727}" destId="{1B9385DF-FBA7-4F36-B803-83B821A29FAE}" srcOrd="6" destOrd="0" parTransId="{C401CFF4-AFDC-40E1-8EF9-CCC0B788AEC2}" sibTransId="{75B5C30D-2FA6-48E1-A69C-68894364F23C}"/>
    <dgm:cxn modelId="{B23844BB-4EF8-4A9B-A8B4-A1450C98F3CE}" srcId="{B7F1182F-1475-447C-815C-EC5FA3FB2727}" destId="{28C850E5-9197-40F5-BF9C-08445227BE5F}" srcOrd="1" destOrd="0" parTransId="{EC4E3063-93A3-4E36-B2A6-47C5FB40664C}" sibTransId="{B9A88F52-2C46-435B-B3A1-0F3DB69B5A7E}"/>
    <dgm:cxn modelId="{402863D1-A19E-400D-80BB-6A92AC749032}" type="presOf" srcId="{28C850E5-9197-40F5-BF9C-08445227BE5F}" destId="{2F3C04E1-E5C9-46CD-890F-6AA0E36AD903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4CE46869-9301-4684-829F-D07F5DBA76E4}" type="presParOf" srcId="{00D1BF5A-57DD-4D16-BF02-C8167B64EB11}" destId="{739D9721-6A0C-4B26-8B00-8B511495D5D7}" srcOrd="0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  <dgm:cxn modelId="{ECD31D1C-4FAC-4EA7-8626-6E5252417CB2}" type="presParOf" srcId="{00D1BF5A-57DD-4D16-BF02-C8167B64EB11}" destId="{089121BD-8EDB-4C71-A1B1-254520215E01}" srcOrd="1" destOrd="0" presId="urn:microsoft.com/office/officeart/2005/8/layout/hProcess11"/>
    <dgm:cxn modelId="{B129AF51-F485-442C-A7AD-9054CB8E3BC8}" type="presParOf" srcId="{00D1BF5A-57DD-4D16-BF02-C8167B64EB11}" destId="{8F8CCF62-03DC-471D-AED5-257D44B62CB9}" srcOrd="2" destOrd="0" presId="urn:microsoft.com/office/officeart/2005/8/layout/hProcess11"/>
    <dgm:cxn modelId="{A9BDF133-A5E2-4A22-91C1-1329E1D7D210}" type="presParOf" srcId="{8F8CCF62-03DC-471D-AED5-257D44B62CB9}" destId="{2F3C04E1-E5C9-46CD-890F-6AA0E36AD903}" srcOrd="0" destOrd="0" presId="urn:microsoft.com/office/officeart/2005/8/layout/hProcess11"/>
    <dgm:cxn modelId="{C07C6F38-1E01-4157-BBEE-165A8087D1FF}" type="presParOf" srcId="{8F8CCF62-03DC-471D-AED5-257D44B62CB9}" destId="{C3AFCF1F-29C4-484B-A585-81C4D37CFE7F}" srcOrd="1" destOrd="0" presId="urn:microsoft.com/office/officeart/2005/8/layout/hProcess11"/>
    <dgm:cxn modelId="{5CAA4539-9109-4333-A1FC-23A193432DFA}" type="presParOf" srcId="{8F8CCF62-03DC-471D-AED5-257D44B62CB9}" destId="{26F44507-8DFB-4724-9A7C-C009A05466C4}" srcOrd="2" destOrd="0" presId="urn:microsoft.com/office/officeart/2005/8/layout/hProcess11"/>
    <dgm:cxn modelId="{FC9246BB-1982-44A8-8A1F-F58359D96343}" type="presParOf" srcId="{00D1BF5A-57DD-4D16-BF02-C8167B64EB11}" destId="{E795E9BB-599C-435F-8D1D-2CFAB5990AE8}" srcOrd="3" destOrd="0" presId="urn:microsoft.com/office/officeart/2005/8/layout/hProcess11"/>
    <dgm:cxn modelId="{BB14BB1D-77DE-456F-8A42-358EDF694B21}" type="presParOf" srcId="{00D1BF5A-57DD-4D16-BF02-C8167B64EB11}" destId="{8A7A1C2F-94A0-47B0-AA7F-8F7C9EB99917}" srcOrd="4" destOrd="0" presId="urn:microsoft.com/office/officeart/2005/8/layout/hProcess11"/>
    <dgm:cxn modelId="{24A3A85C-5558-4F4A-ADB0-819F0132A23C}" type="presParOf" srcId="{8A7A1C2F-94A0-47B0-AA7F-8F7C9EB99917}" destId="{63FC269B-94AD-42D1-B4A0-936F0CF2DADD}" srcOrd="0" destOrd="0" presId="urn:microsoft.com/office/officeart/2005/8/layout/hProcess11"/>
    <dgm:cxn modelId="{88815788-F386-4DB4-9806-8267AD19DEBB}" type="presParOf" srcId="{8A7A1C2F-94A0-47B0-AA7F-8F7C9EB99917}" destId="{4CAC864B-2273-4B99-9E7A-51AB2FB6C968}" srcOrd="1" destOrd="0" presId="urn:microsoft.com/office/officeart/2005/8/layout/hProcess11"/>
    <dgm:cxn modelId="{14DFB3CA-BCCE-44B6-84C1-A2F3C190BFCD}" type="presParOf" srcId="{8A7A1C2F-94A0-47B0-AA7F-8F7C9EB99917}" destId="{A45CCD94-AF93-4D70-8938-C625176AF7E9}" srcOrd="2" destOrd="0" presId="urn:microsoft.com/office/officeart/2005/8/layout/hProcess11"/>
    <dgm:cxn modelId="{88834B05-873B-4DE6-9251-53398121EDDD}" type="presParOf" srcId="{00D1BF5A-57DD-4D16-BF02-C8167B64EB11}" destId="{06072E9C-9930-4B53-941A-C2836F7AABDD}" srcOrd="5" destOrd="0" presId="urn:microsoft.com/office/officeart/2005/8/layout/hProcess11"/>
    <dgm:cxn modelId="{DC81F849-6872-470B-B9D7-CF00B9106F57}" type="presParOf" srcId="{00D1BF5A-57DD-4D16-BF02-C8167B64EB11}" destId="{D59CE438-6E16-44D8-9950-9BAA64231E65}" srcOrd="6" destOrd="0" presId="urn:microsoft.com/office/officeart/2005/8/layout/hProcess11"/>
    <dgm:cxn modelId="{F5D79B5B-9AB2-4E4A-9915-7A5211C10C2E}" type="presParOf" srcId="{D59CE438-6E16-44D8-9950-9BAA64231E65}" destId="{708FBFE0-C936-4BEE-A417-2E71A7D041F8}" srcOrd="0" destOrd="0" presId="urn:microsoft.com/office/officeart/2005/8/layout/hProcess11"/>
    <dgm:cxn modelId="{43AB98AB-4A61-4A0B-B2E2-37FCA2364CC8}" type="presParOf" srcId="{D59CE438-6E16-44D8-9950-9BAA64231E65}" destId="{698739BB-681C-4C9D-AF1E-C895067E43BA}" srcOrd="1" destOrd="0" presId="urn:microsoft.com/office/officeart/2005/8/layout/hProcess11"/>
    <dgm:cxn modelId="{C229E2F8-E1D8-4F92-BD06-CA4BACA50E85}" type="presParOf" srcId="{D59CE438-6E16-44D8-9950-9BAA64231E65}" destId="{9BF8713A-21B7-45DB-8184-E18E3E7390E6}" srcOrd="2" destOrd="0" presId="urn:microsoft.com/office/officeart/2005/8/layout/hProcess11"/>
    <dgm:cxn modelId="{E020B9B2-2069-4F8A-94A2-7E8401742FBB}" type="presParOf" srcId="{00D1BF5A-57DD-4D16-BF02-C8167B64EB11}" destId="{253D11AD-FAF3-49A8-9D6F-183EE2C16052}" srcOrd="7" destOrd="0" presId="urn:microsoft.com/office/officeart/2005/8/layout/hProcess11"/>
    <dgm:cxn modelId="{41876F35-45E9-4A86-83CE-BA7330E679BF}" type="presParOf" srcId="{00D1BF5A-57DD-4D16-BF02-C8167B64EB11}" destId="{FE0371D1-6CC1-470F-A222-C3B351546DD0}" srcOrd="8" destOrd="0" presId="urn:microsoft.com/office/officeart/2005/8/layout/hProcess11"/>
    <dgm:cxn modelId="{417A8247-FD03-4EFF-8180-18154D7BB169}" type="presParOf" srcId="{FE0371D1-6CC1-470F-A222-C3B351546DD0}" destId="{C5C72B98-025E-48F0-9263-981AE597565F}" srcOrd="0" destOrd="0" presId="urn:microsoft.com/office/officeart/2005/8/layout/hProcess11"/>
    <dgm:cxn modelId="{BD5B229D-D6F5-43BA-83ED-B80623AC4985}" type="presParOf" srcId="{FE0371D1-6CC1-470F-A222-C3B351546DD0}" destId="{2E8109A9-2913-4887-80C0-87EB9AF43D14}" srcOrd="1" destOrd="0" presId="urn:microsoft.com/office/officeart/2005/8/layout/hProcess11"/>
    <dgm:cxn modelId="{FAFF68DF-CABC-40D8-A419-4117D04C06A9}" type="presParOf" srcId="{FE0371D1-6CC1-470F-A222-C3B351546DD0}" destId="{0CCF2FAF-7618-4D3C-BF63-156BA064E85C}" srcOrd="2" destOrd="0" presId="urn:microsoft.com/office/officeart/2005/8/layout/hProcess11"/>
    <dgm:cxn modelId="{96505287-11A7-44AF-B022-25F31E99251D}" type="presParOf" srcId="{00D1BF5A-57DD-4D16-BF02-C8167B64EB11}" destId="{297F04B7-ADE2-40C9-B78F-72E86F8681F2}" srcOrd="9" destOrd="0" presId="urn:microsoft.com/office/officeart/2005/8/layout/hProcess11"/>
    <dgm:cxn modelId="{66A81D5E-510E-4FB6-BD0D-700D62ECD1ED}" type="presParOf" srcId="{00D1BF5A-57DD-4D16-BF02-C8167B64EB11}" destId="{62FC556A-CB72-4AE5-8649-1A2FD0F6071E}" srcOrd="10" destOrd="0" presId="urn:microsoft.com/office/officeart/2005/8/layout/hProcess11"/>
    <dgm:cxn modelId="{0A865785-0A32-47B7-AF66-E1BCF9EDAB67}" type="presParOf" srcId="{62FC556A-CB72-4AE5-8649-1A2FD0F6071E}" destId="{2EF25808-AB54-4BE6-8189-089567D08685}" srcOrd="0" destOrd="0" presId="urn:microsoft.com/office/officeart/2005/8/layout/hProcess11"/>
    <dgm:cxn modelId="{BC5F2F10-8286-4FEA-A96B-5E27ECAFAE3A}" type="presParOf" srcId="{62FC556A-CB72-4AE5-8649-1A2FD0F6071E}" destId="{911D2A4F-4007-4116-A7DB-311A0065BFF5}" srcOrd="1" destOrd="0" presId="urn:microsoft.com/office/officeart/2005/8/layout/hProcess11"/>
    <dgm:cxn modelId="{3C2509F4-9840-4FBE-B617-6EA9D7EC25E3}" type="presParOf" srcId="{62FC556A-CB72-4AE5-8649-1A2FD0F6071E}" destId="{73B3A2F3-5E8A-44B1-B90A-6D9CB18944EF}" srcOrd="2" destOrd="0" presId="urn:microsoft.com/office/officeart/2005/8/layout/hProcess11"/>
    <dgm:cxn modelId="{A3E74D2A-A423-41CB-9689-F9FC702C1D1D}" type="presParOf" srcId="{00D1BF5A-57DD-4D16-BF02-C8167B64EB11}" destId="{584D0726-7596-42D0-BE43-8E994CF14DA8}" srcOrd="11" destOrd="0" presId="urn:microsoft.com/office/officeart/2005/8/layout/hProcess11"/>
    <dgm:cxn modelId="{4427D2B7-1541-47B8-9CE9-A33258F641FC}" type="presParOf" srcId="{00D1BF5A-57DD-4D16-BF02-C8167B64EB11}" destId="{24D209FA-94FD-4996-AC06-E6C1CF8EE246}" srcOrd="12" destOrd="0" presId="urn:microsoft.com/office/officeart/2005/8/layout/hProcess11"/>
    <dgm:cxn modelId="{5C0D1CFB-C2A6-4009-A481-2136635806DF}" type="presParOf" srcId="{24D209FA-94FD-4996-AC06-E6C1CF8EE246}" destId="{BA9475B1-5F6F-4FB8-9242-67D241D50F5C}" srcOrd="0" destOrd="0" presId="urn:microsoft.com/office/officeart/2005/8/layout/hProcess11"/>
    <dgm:cxn modelId="{3485DB08-112E-4DC7-9502-EE7CF4869309}" type="presParOf" srcId="{24D209FA-94FD-4996-AC06-E6C1CF8EE246}" destId="{3C69B94C-19EE-4760-B1D3-6014663FD2CB}" srcOrd="1" destOrd="0" presId="urn:microsoft.com/office/officeart/2005/8/layout/hProcess11"/>
    <dgm:cxn modelId="{90A53559-C8E7-4240-AEF0-9BF359F2F1AD}" type="presParOf" srcId="{24D209FA-94FD-4996-AC06-E6C1CF8EE246}" destId="{6040E38D-2BC8-4748-83A0-5CA6B531AA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2A18A-14D7-4F4B-8D2B-DD208000C8AD}">
      <dsp:nvSpPr>
        <dsp:cNvPr id="0" name=""/>
        <dsp:cNvSpPr/>
      </dsp:nvSpPr>
      <dsp:spPr>
        <a:xfrm>
          <a:off x="3569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</a:t>
          </a:r>
          <a:r>
            <a:rPr lang="fr-FR" sz="1400" kern="1200" baseline="30000" dirty="0"/>
            <a:t>er</a:t>
          </a:r>
          <a:r>
            <a:rPr lang="fr-FR" sz="1400" kern="1200" dirty="0"/>
            <a:t> avril 2019</a:t>
          </a:r>
        </a:p>
      </dsp:txBody>
      <dsp:txXfrm>
        <a:off x="3569" y="0"/>
        <a:ext cx="1468040" cy="1102954"/>
      </dsp:txXfrm>
    </dsp:sp>
    <dsp:sp modelId="{8CC4A885-62C5-4612-8CC7-C6D8EB0039DA}">
      <dsp:nvSpPr>
        <dsp:cNvPr id="0" name=""/>
        <dsp:cNvSpPr/>
      </dsp:nvSpPr>
      <dsp:spPr>
        <a:xfrm>
          <a:off x="557590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4227-C77E-43AA-9B1A-0C55478F4ED9}">
      <dsp:nvSpPr>
        <dsp:cNvPr id="0" name=""/>
        <dsp:cNvSpPr/>
      </dsp:nvSpPr>
      <dsp:spPr>
        <a:xfrm>
          <a:off x="1545011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 mai 2019</a:t>
          </a:r>
        </a:p>
      </dsp:txBody>
      <dsp:txXfrm>
        <a:off x="1545011" y="1654431"/>
        <a:ext cx="1468040" cy="1102954"/>
      </dsp:txXfrm>
    </dsp:sp>
    <dsp:sp modelId="{196258B6-B29C-423A-8DAA-89C773F54DB5}">
      <dsp:nvSpPr>
        <dsp:cNvPr id="0" name=""/>
        <dsp:cNvSpPr/>
      </dsp:nvSpPr>
      <dsp:spPr>
        <a:xfrm>
          <a:off x="209903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CBD4-FC7A-4F7C-B9DE-16B26C380A87}">
      <dsp:nvSpPr>
        <dsp:cNvPr id="0" name=""/>
        <dsp:cNvSpPr/>
      </dsp:nvSpPr>
      <dsp:spPr>
        <a:xfrm>
          <a:off x="3086454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r>
            <a:rPr lang="fr-FR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12 juin 2019</a:t>
          </a:r>
        </a:p>
      </dsp:txBody>
      <dsp:txXfrm>
        <a:off x="3086454" y="0"/>
        <a:ext cx="1468040" cy="1102954"/>
      </dsp:txXfrm>
    </dsp:sp>
    <dsp:sp modelId="{BF9EFFB4-998E-4FDA-B899-BCAAC13F2D94}">
      <dsp:nvSpPr>
        <dsp:cNvPr id="0" name=""/>
        <dsp:cNvSpPr/>
      </dsp:nvSpPr>
      <dsp:spPr>
        <a:xfrm>
          <a:off x="3640474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A1B7-06BD-4CC6-B6FC-EB0CB9A97652}">
      <dsp:nvSpPr>
        <dsp:cNvPr id="0" name=""/>
        <dsp:cNvSpPr/>
      </dsp:nvSpPr>
      <dsp:spPr>
        <a:xfrm>
          <a:off x="462789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27 juin 2019</a:t>
          </a:r>
        </a:p>
      </dsp:txBody>
      <dsp:txXfrm>
        <a:off x="4627896" y="1654431"/>
        <a:ext cx="1468040" cy="1102954"/>
      </dsp:txXfrm>
    </dsp:sp>
    <dsp:sp modelId="{F6A8A7B4-3310-4F6C-97AD-5C55FC57E9E1}">
      <dsp:nvSpPr>
        <dsp:cNvPr id="0" name=""/>
        <dsp:cNvSpPr/>
      </dsp:nvSpPr>
      <dsp:spPr>
        <a:xfrm>
          <a:off x="5181917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7732-C82A-424B-BCF3-E0C4A103FA07}">
      <dsp:nvSpPr>
        <dsp:cNvPr id="0" name=""/>
        <dsp:cNvSpPr/>
      </dsp:nvSpPr>
      <dsp:spPr>
        <a:xfrm>
          <a:off x="6169338" y="0"/>
          <a:ext cx="1717005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69338" y="0"/>
        <a:ext cx="1717005" cy="1102954"/>
      </dsp:txXfrm>
    </dsp:sp>
    <dsp:sp modelId="{9D2A841A-6AFA-466B-9CED-190891DDEF41}">
      <dsp:nvSpPr>
        <dsp:cNvPr id="0" name=""/>
        <dsp:cNvSpPr/>
      </dsp:nvSpPr>
      <dsp:spPr>
        <a:xfrm>
          <a:off x="684784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6A30-1C94-4AD2-97EC-A04A0FC1876A}">
      <dsp:nvSpPr>
        <dsp:cNvPr id="0" name=""/>
        <dsp:cNvSpPr/>
      </dsp:nvSpPr>
      <dsp:spPr>
        <a:xfrm>
          <a:off x="795974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59746" y="1654431"/>
        <a:ext cx="1468040" cy="1102954"/>
      </dsp:txXfrm>
    </dsp:sp>
    <dsp:sp modelId="{9961C38E-83AD-4A6D-B54B-8155FCCFD040}">
      <dsp:nvSpPr>
        <dsp:cNvPr id="0" name=""/>
        <dsp:cNvSpPr/>
      </dsp:nvSpPr>
      <dsp:spPr>
        <a:xfrm>
          <a:off x="8513766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304C-4CA5-4F5A-B889-40E93DF846BD}">
      <dsp:nvSpPr>
        <dsp:cNvPr id="0" name=""/>
        <dsp:cNvSpPr/>
      </dsp:nvSpPr>
      <dsp:spPr>
        <a:xfrm>
          <a:off x="9501188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501188" y="0"/>
        <a:ext cx="1468040" cy="1102954"/>
      </dsp:txXfrm>
    </dsp:sp>
    <dsp:sp modelId="{DB76F7B1-3A13-42DE-A310-11AFCF27E79F}">
      <dsp:nvSpPr>
        <dsp:cNvPr id="0" name=""/>
        <dsp:cNvSpPr/>
      </dsp:nvSpPr>
      <dsp:spPr>
        <a:xfrm>
          <a:off x="10055209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04C-4CA5-4F5A-B889-40E93DF846BD}">
      <dsp:nvSpPr>
        <dsp:cNvPr id="0" name=""/>
        <dsp:cNvSpPr/>
      </dsp:nvSpPr>
      <dsp:spPr>
        <a:xfrm>
          <a:off x="937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1102954"/>
      </dsp:txXfrm>
    </dsp:sp>
    <dsp:sp modelId="{DB76F7B1-3A13-42DE-A310-11AFCF27E79F}">
      <dsp:nvSpPr>
        <dsp:cNvPr id="0" name=""/>
        <dsp:cNvSpPr/>
      </dsp:nvSpPr>
      <dsp:spPr>
        <a:xfrm>
          <a:off x="572371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04E1-E5C9-46CD-890F-6AA0E36AD903}">
      <dsp:nvSpPr>
        <dsp:cNvPr id="0" name=""/>
        <dsp:cNvSpPr/>
      </dsp:nvSpPr>
      <dsp:spPr>
        <a:xfrm>
          <a:off x="1578947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654431"/>
        <a:ext cx="1502866" cy="1102954"/>
      </dsp:txXfrm>
    </dsp:sp>
    <dsp:sp modelId="{C3AFCF1F-29C4-484B-A585-81C4D37CFE7F}">
      <dsp:nvSpPr>
        <dsp:cNvPr id="0" name=""/>
        <dsp:cNvSpPr/>
      </dsp:nvSpPr>
      <dsp:spPr>
        <a:xfrm>
          <a:off x="219251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269B-94AD-42D1-B4A0-936F0CF2DADD}">
      <dsp:nvSpPr>
        <dsp:cNvPr id="0" name=""/>
        <dsp:cNvSpPr/>
      </dsp:nvSpPr>
      <dsp:spPr>
        <a:xfrm>
          <a:off x="3156956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6" y="0"/>
        <a:ext cx="1502866" cy="1102954"/>
      </dsp:txXfrm>
    </dsp:sp>
    <dsp:sp modelId="{4CAC864B-2273-4B99-9E7A-51AB2FB6C968}">
      <dsp:nvSpPr>
        <dsp:cNvPr id="0" name=""/>
        <dsp:cNvSpPr/>
      </dsp:nvSpPr>
      <dsp:spPr>
        <a:xfrm>
          <a:off x="377052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BFE0-C936-4BEE-A417-2E71A7D041F8}">
      <dsp:nvSpPr>
        <dsp:cNvPr id="0" name=""/>
        <dsp:cNvSpPr/>
      </dsp:nvSpPr>
      <dsp:spPr>
        <a:xfrm>
          <a:off x="4734966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654431"/>
        <a:ext cx="1502866" cy="1102954"/>
      </dsp:txXfrm>
    </dsp:sp>
    <dsp:sp modelId="{698739BB-681C-4C9D-AF1E-C895067E43BA}">
      <dsp:nvSpPr>
        <dsp:cNvPr id="0" name=""/>
        <dsp:cNvSpPr/>
      </dsp:nvSpPr>
      <dsp:spPr>
        <a:xfrm>
          <a:off x="534852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2B98-025E-48F0-9263-981AE597565F}">
      <dsp:nvSpPr>
        <dsp:cNvPr id="0" name=""/>
        <dsp:cNvSpPr/>
      </dsp:nvSpPr>
      <dsp:spPr>
        <a:xfrm>
          <a:off x="6312975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5" y="0"/>
        <a:ext cx="1502866" cy="1102954"/>
      </dsp:txXfrm>
    </dsp:sp>
    <dsp:sp modelId="{2E8109A9-2913-4887-80C0-87EB9AF43D14}">
      <dsp:nvSpPr>
        <dsp:cNvPr id="0" name=""/>
        <dsp:cNvSpPr/>
      </dsp:nvSpPr>
      <dsp:spPr>
        <a:xfrm>
          <a:off x="692653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5808-AB54-4BE6-8189-089567D08685}">
      <dsp:nvSpPr>
        <dsp:cNvPr id="0" name=""/>
        <dsp:cNvSpPr/>
      </dsp:nvSpPr>
      <dsp:spPr>
        <a:xfrm>
          <a:off x="7890984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4" y="1654431"/>
        <a:ext cx="1502866" cy="1102954"/>
      </dsp:txXfrm>
    </dsp:sp>
    <dsp:sp modelId="{911D2A4F-4007-4116-A7DB-311A0065BFF5}">
      <dsp:nvSpPr>
        <dsp:cNvPr id="0" name=""/>
        <dsp:cNvSpPr/>
      </dsp:nvSpPr>
      <dsp:spPr>
        <a:xfrm>
          <a:off x="850454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75B1-5F6F-4FB8-9242-67D241D50F5C}">
      <dsp:nvSpPr>
        <dsp:cNvPr id="0" name=""/>
        <dsp:cNvSpPr/>
      </dsp:nvSpPr>
      <dsp:spPr>
        <a:xfrm>
          <a:off x="9468994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Compétition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Formula </a:t>
          </a:r>
          <a:r>
            <a:rPr lang="fr-FR" sz="1400" kern="1200" dirty="0" err="1"/>
            <a:t>Student</a:t>
          </a:r>
          <a:endParaRPr lang="fr-FR" sz="1400" kern="1200" dirty="0"/>
        </a:p>
      </dsp:txBody>
      <dsp:txXfrm>
        <a:off x="9468994" y="0"/>
        <a:ext cx="1502866" cy="1102954"/>
      </dsp:txXfrm>
    </dsp:sp>
    <dsp:sp modelId="{3C69B94C-19EE-4760-B1D3-6014663FD2CB}">
      <dsp:nvSpPr>
        <dsp:cNvPr id="0" name=""/>
        <dsp:cNvSpPr/>
      </dsp:nvSpPr>
      <dsp:spPr>
        <a:xfrm>
          <a:off x="1008255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Les secteurs d’activité du département SEISM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D58DD7-CC59-4D16-A808-4FD4FE8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5" y="1655777"/>
            <a:ext cx="7200000" cy="3546446"/>
          </a:xfrm>
          <a:prstGeom prst="rect">
            <a:avLst/>
          </a:prstGeom>
          <a:effectLst>
            <a:outerShdw blurRad="50800" dist="63500" dir="27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9951E2-0AF0-4F0F-81F8-3E924998399E}"/>
              </a:ext>
            </a:extLst>
          </p:cNvPr>
          <p:cNvSpPr/>
          <p:nvPr/>
        </p:nvSpPr>
        <p:spPr>
          <a:xfrm>
            <a:off x="5408952" y="534913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2018]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/>
              <a:t>Le projet Invictus</a:t>
            </a:r>
          </a:p>
          <a:p>
            <a:pPr algn="ctr"/>
            <a:r>
              <a:rPr lang="fr-FR" sz="2400" b="1"/>
              <a:t>Jalonnement du projet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90FB6-93C5-409F-BF3D-2518382DD0D9}" type="slidenum">
              <a:rPr lang="fr-FR" smtClean="0"/>
              <a:t>11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8137FC-39B5-46A1-9A69-09DB7FAE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15338"/>
              </p:ext>
            </p:extLst>
          </p:nvPr>
        </p:nvGraphicFramePr>
        <p:xfrm>
          <a:off x="2" y="796862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625627D3-D958-4412-9790-FAA67DED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65590"/>
              </p:ext>
            </p:extLst>
          </p:nvPr>
        </p:nvGraphicFramePr>
        <p:xfrm>
          <a:off x="-48453" y="2834557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935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 dirty="0"/>
              <a:t>Le projet Invictus</a:t>
            </a:r>
          </a:p>
          <a:p>
            <a:pPr algn="ctr"/>
            <a:r>
              <a:rPr lang="fr-FR" sz="2400" b="1" dirty="0"/>
              <a:t>Bilan d’avancement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12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0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13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40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</a:t>
            </a:r>
            <a:r>
              <a:rPr lang="fr-FR" u="sng" dirty="0" err="1"/>
              <a:t>Optimus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formation intergénérationnelle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Les secteurs d’activité du département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Invictus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Jalonnement du projet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Bilan d’avancement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Département SEISM – Système Électronique Instrumenté Sécurisé et Monitoré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dirty="0"/>
              <a:t>Arthur RODRIGUEZ			ARZ</a:t>
            </a:r>
          </a:p>
          <a:p>
            <a:r>
              <a:rPr lang="fr-FR" b="1" dirty="0"/>
              <a:t>Membres :</a:t>
            </a:r>
          </a:p>
          <a:p>
            <a:r>
              <a:rPr lang="fr-FR" dirty="0"/>
              <a:t>Corentin LEPAIS			CLS</a:t>
            </a:r>
          </a:p>
          <a:p>
            <a:r>
              <a:rPr lang="fr-FR" dirty="0"/>
              <a:t>Romain MARTIN			RMN</a:t>
            </a:r>
          </a:p>
          <a:p>
            <a:r>
              <a:rPr lang="fr-FR" dirty="0"/>
              <a:t>Bruno MOREIRA NABINGER		BMN</a:t>
            </a:r>
          </a:p>
          <a:p>
            <a:r>
              <a:rPr lang="fr-FR" dirty="0"/>
              <a:t>Martin GOMEZ PINTADO		MGZ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:a16="http://schemas.microsoft.com/office/drawing/2014/main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:a16="http://schemas.microsoft.com/office/drawing/2014/main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:a16="http://schemas.microsoft.com/office/drawing/2014/main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:a16="http://schemas.microsoft.com/office/drawing/2014/main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:a16="http://schemas.microsoft.com/office/drawing/2014/main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:a16="http://schemas.microsoft.com/office/drawing/2014/main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:a16="http://schemas.microsoft.com/office/drawing/2014/main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:a16="http://schemas.microsoft.com/office/drawing/2014/main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:a16="http://schemas.microsoft.com/office/drawing/2014/main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:a16="http://schemas.microsoft.com/office/drawing/2014/main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:a16="http://schemas.microsoft.com/office/drawing/2014/main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:a16="http://schemas.microsoft.com/office/drawing/2014/main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:a16="http://schemas.microsoft.com/office/drawing/2014/main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:a16="http://schemas.microsoft.com/office/drawing/2014/main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:a16="http://schemas.microsoft.com/office/drawing/2014/main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:a16="http://schemas.microsoft.com/office/drawing/2014/main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:a16="http://schemas.microsoft.com/office/drawing/2014/main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Une formation intergénérationnelle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654</Words>
  <Application>Microsoft Office PowerPoint</Application>
  <PresentationFormat>Grand écran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45</cp:revision>
  <dcterms:created xsi:type="dcterms:W3CDTF">2019-03-10T15:27:20Z</dcterms:created>
  <dcterms:modified xsi:type="dcterms:W3CDTF">2019-06-09T16:39:38Z</dcterms:modified>
</cp:coreProperties>
</file>