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6C77B7-72B2-49AA-88F4-1DF366D76EA2}">
  <a:tblStyle styleId="{B66C77B7-72B2-49AA-88F4-1DF366D76E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Optimus</a:t>
            </a:r>
          </a:p>
          <a:p>
            <a:pPr>
              <a:defRPr b="1"/>
            </a:pPr>
            <a:r>
              <a:rPr lang="en-US" b="0"/>
              <a:t>51 780€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00-449A-ADF0-0EE22813A6EE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00-449A-ADF0-0EE22813A6EE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00-449A-ADF0-0EE22813A6E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00-449A-ADF0-0EE22813A6EE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00-449A-ADF0-0EE22813A6E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(Feuil1!$C$6,Feuil1!$C$9,Feuil1!$C$12,Feuil1!$C$14,Feuil1!$C$18)</c:f>
              <c:numCache>
                <c:formatCode>#,##0\ "€"</c:formatCode>
                <c:ptCount val="5"/>
                <c:pt idx="0">
                  <c:v>1900</c:v>
                </c:pt>
                <c:pt idx="1">
                  <c:v>19500</c:v>
                </c:pt>
                <c:pt idx="2">
                  <c:v>14780</c:v>
                </c:pt>
                <c:pt idx="3">
                  <c:v>5600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B00-449A-ADF0-0EE22813A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sans aéro</a:t>
            </a:r>
          </a:p>
          <a:p>
            <a:pPr>
              <a:defRPr b="1"/>
            </a:pPr>
            <a:r>
              <a:rPr lang="fr-FR" b="0" baseline="0"/>
              <a:t>43 200€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95-4B9A-859F-C70AB04BB933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95-4B9A-859F-C70AB04BB933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95-4B9A-859F-C70AB04BB93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95-4B9A-859F-C70AB04BB933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A95-4B9A-859F-C70AB04BB933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(Feuil1!$F$6,Feuil1!$F$9,Feuil1!$F$12,Feuil1!$F$14,Feuil1!$F$18)</c:f>
              <c:numCache>
                <c:formatCode>#,##0\ "€"</c:formatCode>
                <c:ptCount val="5"/>
                <c:pt idx="0">
                  <c:v>1700</c:v>
                </c:pt>
                <c:pt idx="1">
                  <c:v>16000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95-4B9A-859F-C70AB04BB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avec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32-44B9-8B30-5C70A3A6BB82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32-44B9-8B30-5C70A3A6BB82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32-44B9-8B30-5C70A3A6BB82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032-44B9-8B30-5C70A3A6BB82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032-44B9-8B30-5C70A3A6BB82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032-44B9-8B30-5C70A3A6BB8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7A26536-CAD5-44EC-A8CD-E6EE1E17E8B0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032-44B9-8B30-5C70A3A6BB8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9EA4EF9-F394-49EB-B721-7A87F506D9B7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E032-44B9-8B30-5C70A3A6BB8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D03BAFC-92AD-4011-B475-17A62468985F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E032-44B9-8B30-5C70A3A6BB8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8B39C5E-861E-4BEA-B2A6-273705CF743F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E032-44B9-8B30-5C70A3A6BB8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D4D18AE-80D8-4B01-B9D1-42470041B73C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E032-44B9-8B30-5C70A3A6BB8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44832D4-4F18-4706-A588-CD6E941888D2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E032-44B9-8B30-5C70A3A6BB8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(Feuil1!$G$6,Feuil1!$G$7,Feuil1!$G$9,Feuil1!$G$12,Feuil1!$G$14,Feuil1!$G$18)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16000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(Feuil1!$G$6,Feuil1!$G$7,Feuil1!$G$9,Feuil1!$G$12,Feuil1!$G$14,Feuil1!$G$18)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16 000 €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E032-44B9-8B30-5C70A3A6BB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sans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1E-458A-865C-71D1C3CCD251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1E-458A-865C-71D1C3CCD251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1E-458A-865C-71D1C3CCD251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1E-458A-865C-71D1C3CCD251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41E-458A-865C-71D1C3CCD25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D2ED38F-7E78-4147-B446-3A74C8E82524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41E-458A-865C-71D1C3CCD25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5FFFC0C-AEC7-4539-923B-D72AC0E2433E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41E-458A-865C-71D1C3CCD25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A6275C8-D1E0-4C4E-8DF6-071360385462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A41E-458A-865C-71D1C3CCD25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8DC8CA7-D3DD-4D22-9FDA-1B26637E1686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A41E-458A-865C-71D1C3CCD25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922DD38-D233-4CE8-838B-F8B8389A37D6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A41E-458A-865C-71D1C3CCD25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(Feuil1!$H$6,Feuil1!$H$9,Feuil1!$H$12,Feuil1!$H$14,Feuil1!$H$18)</c:f>
              <c:numCache>
                <c:formatCode>#,##0\ "€"</c:formatCode>
                <c:ptCount val="5"/>
                <c:pt idx="0">
                  <c:v>1700</c:v>
                </c:pt>
                <c:pt idx="1">
                  <c:v>18000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(Feuil1!$H$6,Feuil1!$H$9,Feuil1!$H$12,Feuil1!$H$14,Feuil1!$H$18)</c15:f>
                <c15:dlblRangeCache>
                  <c:ptCount val="5"/>
                  <c:pt idx="0">
                    <c:v>1 700 €</c:v>
                  </c:pt>
                  <c:pt idx="1">
                    <c:v>18 000 €</c:v>
                  </c:pt>
                  <c:pt idx="2">
                    <c:v>12 000 €</c:v>
                  </c:pt>
                  <c:pt idx="3">
                    <c:v>3 500 €</c:v>
                  </c:pt>
                  <c:pt idx="4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A41E-458A-865C-71D1C3CCD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avec aéro</a:t>
            </a:r>
          </a:p>
          <a:p>
            <a:pPr>
              <a:defRPr b="1"/>
            </a:pPr>
            <a:r>
              <a:rPr lang="fr-FR" b="0" baseline="0"/>
              <a:t>47 200€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C7-460E-A5AD-D21C8D644397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C7-460E-A5AD-D21C8D644397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2C7-460E-A5AD-D21C8D644397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2C7-460E-A5AD-D21C8D644397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2C7-460E-A5AD-D21C8D644397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2C7-460E-A5AD-D21C8D64439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1ACB92B-9CED-44CE-86A1-30C9BF75096F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2C7-460E-A5AD-D21C8D64439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C7F0769-B4B5-4D80-9FD1-75ECCF312279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F2C7-460E-A5AD-D21C8D64439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78A58C5-8C8E-4F9E-BDA2-7DD0F63BC9DE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F2C7-460E-A5AD-D21C8D64439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19413DD-56F5-41A9-82F3-C290D66F98E1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F2C7-460E-A5AD-D21C8D64439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798C4C2-8E80-4F4D-B785-C33AAEFA242E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F2C7-460E-A5AD-D21C8D64439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00C9EB4-1D58-4689-A3DE-FBA711FE288E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F2C7-460E-A5AD-D21C8D64439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(Feuil1!$I$6,Feuil1!$I$7,Feuil1!$I$9,Feuil1!$I$12,Feuil1!$I$14,Feuil1!$I$18)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18000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(Feuil1!$I$6,Feuil1!$I$7,Feuil1!$I$9,Feuil1!$I$12,Feuil1!$I$14,Feuil1!$I$18)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18 000 €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F2C7-460E-A5AD-D21C8D6443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90b723460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90b72346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0b723460_4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90b723460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0b723460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90b72346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e105107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58e10510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02fece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102fece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76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57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hyperlink" Target="https://epsabox.kad-office.com/w/Politique_Progr%C3%A8s_P10P_pour_la_saison_202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1105321" y="6550223"/>
            <a:ext cx="10866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2.0</a:t>
            </a:r>
            <a:endParaRPr/>
          </a:p>
        </p:txBody>
      </p:sp>
      <p:pic>
        <p:nvPicPr>
          <p:cNvPr id="90" name="Google Shape;90;p13" descr="https://lh4.googleusercontent.com/tDwfaWIODJwkVzC04hR4wphZ_bXVMzxILbAN9Qbng8EwIAbWv-Or6b11Jyv2qqyH2fMlHzvMDEqmubu33Vw1qj5t-PauwGvmDfLxtND69gtRglVB3TUtZhO0V3XG9FqWCcJLVMSl2J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2395" y="3003964"/>
            <a:ext cx="3907208" cy="850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Chassis et Aéro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Motorisation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LAS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Heure/Homme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Maquette MIS 3D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Nomenclature Prévisionnelle des Livrables</a:t>
            </a:r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MJT</a:t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4">
            <a:alphaModFix/>
          </a:blip>
          <a:srcRect l="32490" t="3909" r="29716" b="51277"/>
          <a:stretch/>
        </p:blipFill>
        <p:spPr>
          <a:xfrm>
            <a:off x="11341075" y="1"/>
            <a:ext cx="850924" cy="100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552449" y="1503218"/>
            <a:ext cx="1104982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Sommaire :</a:t>
            </a:r>
            <a:endParaRPr/>
          </a:p>
          <a:p>
            <a:pPr marL="4000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1105321" y="6550223"/>
            <a:ext cx="10866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1.0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P10P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4914489" y="1008920"/>
            <a:ext cx="2363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Politique Progrès_P10P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MJT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5">
            <a:alphaModFix/>
          </a:blip>
          <a:srcRect l="32490" t="3909" r="29716" b="51277"/>
          <a:stretch/>
        </p:blipFill>
        <p:spPr>
          <a:xfrm>
            <a:off x="11341075" y="1"/>
            <a:ext cx="850924" cy="100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Management</a:t>
            </a:r>
            <a:endParaRPr/>
          </a:p>
        </p:txBody>
      </p:sp>
      <p:graphicFrame>
        <p:nvGraphicFramePr>
          <p:cNvPr id="113" name="Google Shape;113;p16"/>
          <p:cNvGraphicFramePr/>
          <p:nvPr/>
        </p:nvGraphicFramePr>
        <p:xfrm>
          <a:off x="1027040" y="13786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Direction Opérationnelle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Projet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Financier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Technique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Performance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Arthur RODRIGUEZ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Romain MARTIN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Thibaud LASSUS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Martin KAWCZYNSKI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Google Shape;114;p16"/>
          <p:cNvGraphicFramePr/>
          <p:nvPr/>
        </p:nvGraphicFramePr>
        <p:xfrm>
          <a:off x="1027040" y="339329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Département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Châssis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Motorisation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LAS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SEISM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Calixthe MATTEI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Aimery SAULIERE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/>
                        <a:t>Martin KAWCZYNSKI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Corentin LEPAIS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Google Shape;115;p16"/>
          <p:cNvGraphicFramePr/>
          <p:nvPr/>
        </p:nvGraphicFramePr>
        <p:xfrm>
          <a:off x="6679098" y="13786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Associative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Président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Trésorier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Secrétaire Général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Mathieu JACQUET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/>
                        <a:t>Romain MARTIN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/>
                        <a:t>Aimery SAULIERE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Organigramme</a:t>
            </a:r>
            <a:endParaRPr/>
          </a:p>
        </p:txBody>
      </p:sp>
      <p:graphicFrame>
        <p:nvGraphicFramePr>
          <p:cNvPr id="123" name="Google Shape;123;p17"/>
          <p:cNvGraphicFramePr/>
          <p:nvPr/>
        </p:nvGraphicFramePr>
        <p:xfrm>
          <a:off x="-904" y="156117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3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Opérationnelle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Projet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Financier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Technique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Performance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Arthur RODRIGUEZ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Romain MARTIN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Thibaud LASSUS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Martin KAWCZYNSKI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Google Shape;124;p17"/>
          <p:cNvGraphicFramePr/>
          <p:nvPr/>
        </p:nvGraphicFramePr>
        <p:xfrm>
          <a:off x="4944440" y="15561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48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Associative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Président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Trésorier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Secrétaire Général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Mathieu JACQUET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/>
                        <a:t>Romain MARTIN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/>
                        <a:t>Aimery SAULIERE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" name="Google Shape;125;p17"/>
          <p:cNvGraphicFramePr/>
          <p:nvPr/>
        </p:nvGraphicFramePr>
        <p:xfrm>
          <a:off x="9188175" y="15561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50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Département Communication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TBA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TBA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Google Shape;126;p17"/>
          <p:cNvGraphicFramePr/>
          <p:nvPr/>
        </p:nvGraphicFramePr>
        <p:xfrm>
          <a:off x="-1" y="373020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52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Châssis équipé &amp; Aérodynamique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Calixthe MATTEI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/>
                        <a:t>Tanguy MAURIN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/>
                        <a:t>Pierre Guillaume THOMAS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7" name="Google Shape;127;p17"/>
          <p:cNvGraphicFramePr/>
          <p:nvPr/>
        </p:nvGraphicFramePr>
        <p:xfrm>
          <a:off x="4944439" y="367241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3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40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Liaison au Sol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/>
                        <a:t>Martin KAWCZYNSKI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Michele SCHIO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Paul CHARKALUK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Arthur DELORT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Pierre-Emmanuel ARIAUX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Victor Hugo DE OLIVEIRA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8" name="Google Shape;128;p17"/>
          <p:cNvGraphicFramePr/>
          <p:nvPr/>
        </p:nvGraphicFramePr>
        <p:xfrm>
          <a:off x="7765775" y="523197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40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SEISM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/>
                        <a:t>Corentin LEPAIS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Romain MARTIN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Bruno MOREIRA NABINGER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9" name="Google Shape;129;p17"/>
          <p:cNvCxnSpPr/>
          <p:nvPr/>
        </p:nvCxnSpPr>
        <p:spPr>
          <a:xfrm rot="10800000" flipH="1">
            <a:off x="4670840" y="2335859"/>
            <a:ext cx="273600" cy="5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8914574" y="2335955"/>
            <a:ext cx="273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2313050" y="3423997"/>
            <a:ext cx="9538252" cy="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7"/>
          <p:cNvCxnSpPr/>
          <p:nvPr/>
        </p:nvCxnSpPr>
        <p:spPr>
          <a:xfrm>
            <a:off x="2313050" y="3423997"/>
            <a:ext cx="0" cy="306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11851302" y="3423997"/>
            <a:ext cx="0" cy="180798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4827656" y="3428999"/>
            <a:ext cx="0" cy="1860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17"/>
          <p:cNvCxnSpPr/>
          <p:nvPr/>
        </p:nvCxnSpPr>
        <p:spPr>
          <a:xfrm>
            <a:off x="8323048" y="3423997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136;p17"/>
          <p:cNvCxnSpPr/>
          <p:nvPr/>
        </p:nvCxnSpPr>
        <p:spPr>
          <a:xfrm rot="10800000">
            <a:off x="2334968" y="3120599"/>
            <a:ext cx="0" cy="30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  <p:graphicFrame>
        <p:nvGraphicFramePr>
          <p:cNvPr id="139" name="Google Shape;139;p17"/>
          <p:cNvGraphicFramePr/>
          <p:nvPr/>
        </p:nvGraphicFramePr>
        <p:xfrm>
          <a:off x="890939" y="529490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3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65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Motorisation Instrumentée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/>
                        <a:t>Aimery SAULIÈRE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Mathieu JACQUET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Thibaud LASSUS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Erwan BENKARA-MAHAMMED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Idriss GOUIGAH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Ghassen LASSOUED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1" y="547255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15A59FA-CDB6-4C08-A5C5-FBAD1DA88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31378"/>
              </p:ext>
            </p:extLst>
          </p:nvPr>
        </p:nvGraphicFramePr>
        <p:xfrm>
          <a:off x="6096000" y="547255"/>
          <a:ext cx="4099650" cy="5942028"/>
        </p:xfrm>
        <a:graphic>
          <a:graphicData uri="http://schemas.openxmlformats.org/drawingml/2006/table">
            <a:tbl>
              <a:tblPr>
                <a:tableStyleId>{B66C77B7-72B2-49AA-88F4-1DF366D76EA2}</a:tableStyleId>
              </a:tblPr>
              <a:tblGrid>
                <a:gridCol w="2511287">
                  <a:extLst>
                    <a:ext uri="{9D8B030D-6E8A-4147-A177-3AD203B41FA5}">
                      <a16:colId xmlns:a16="http://schemas.microsoft.com/office/drawing/2014/main" val="1631344215"/>
                    </a:ext>
                  </a:extLst>
                </a:gridCol>
                <a:gridCol w="912052">
                  <a:extLst>
                    <a:ext uri="{9D8B030D-6E8A-4147-A177-3AD203B41FA5}">
                      <a16:colId xmlns:a16="http://schemas.microsoft.com/office/drawing/2014/main" val="1107464145"/>
                    </a:ext>
                  </a:extLst>
                </a:gridCol>
                <a:gridCol w="676311">
                  <a:extLst>
                    <a:ext uri="{9D8B030D-6E8A-4147-A177-3AD203B41FA5}">
                      <a16:colId xmlns:a16="http://schemas.microsoft.com/office/drawing/2014/main" val="1181259256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Ressources réutilisables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Prix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Gain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5098087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2897051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 err="1">
                          <a:effectLst/>
                        </a:rPr>
                        <a:t>Chassis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3198622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Les tubes carrés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7164931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8584833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 err="1">
                          <a:effectLst/>
                        </a:rPr>
                        <a:t>Aéro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720087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Déplacer sur un autre budget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10 000 €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3 000 €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3574451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Simplifier le kit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59971132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Trouver un partenaire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01562157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0165784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LAS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7437699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Achat de 1 jeu de ressort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136 €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45811926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Roulement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1 200 €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94346685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Essai en traction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400 €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21237954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4635489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Motorisation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51711404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DTA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1 347 €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1 347 €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7430416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Soudure alu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1 056 €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9005026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335071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SEISM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0994090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RaceCapture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700 €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700 €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3953207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Palette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700 €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14266707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Capteur de tempé pneu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3325935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308400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Divers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9601102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Camping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1 100 €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1 100 €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1550612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Multiprise et Webcam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4267537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94159196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Total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17 303 €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14 183 €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882891344"/>
                  </a:ext>
                </a:extLst>
              </a:tr>
            </a:tbl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0344B04A-7156-4380-9E76-240AABE4C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052498"/>
              </p:ext>
            </p:extLst>
          </p:nvPr>
        </p:nvGraphicFramePr>
        <p:xfrm>
          <a:off x="1245871" y="1775460"/>
          <a:ext cx="360426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76D46134-A73B-4D8A-B622-C2DF19957538}"/>
              </a:ext>
            </a:extLst>
          </p:cNvPr>
          <p:cNvGraphicFramePr>
            <a:graphicFrameLocks/>
          </p:cNvGraphicFramePr>
          <p:nvPr/>
        </p:nvGraphicFramePr>
        <p:xfrm>
          <a:off x="2133600" y="1775460"/>
          <a:ext cx="366522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9D86DB1F-D4A5-4B57-B625-095B29600A41}"/>
              </a:ext>
            </a:extLst>
          </p:cNvPr>
          <p:cNvGraphicFramePr>
            <a:graphicFrameLocks/>
          </p:cNvGraphicFramePr>
          <p:nvPr/>
        </p:nvGraphicFramePr>
        <p:xfrm>
          <a:off x="6400800" y="1775460"/>
          <a:ext cx="365760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4889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09776FA8-CB2A-43B3-A582-AF1A8DD00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670053"/>
              </p:ext>
            </p:extLst>
          </p:nvPr>
        </p:nvGraphicFramePr>
        <p:xfrm>
          <a:off x="2141220" y="1775460"/>
          <a:ext cx="366522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4EE96283-6D03-4A93-B3C5-9B002A2F2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090325"/>
              </p:ext>
            </p:extLst>
          </p:nvPr>
        </p:nvGraphicFramePr>
        <p:xfrm>
          <a:off x="6393180" y="1775460"/>
          <a:ext cx="365760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906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5" cy="1113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421</Words>
  <Application>Microsoft Office PowerPoint</Application>
  <PresentationFormat>Grand écran</PresentationFormat>
  <Paragraphs>194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3</cp:revision>
  <dcterms:modified xsi:type="dcterms:W3CDTF">2019-05-01T10:39:30Z</dcterms:modified>
</cp:coreProperties>
</file>