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BCD28-4EA6-49C9-B366-2BF2B69C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B5BC5E-9CDC-4729-8CCA-F18B9FB4F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50C3C-08F6-4B7F-B886-2D2E82CB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AFBE1-DD9A-4C7B-8BA2-EF6FF4D4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CDFB4-4589-401A-ACC4-952DACFE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49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71F94-812F-4066-8272-CFB6C356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0D6E9E-7685-4483-91BA-B0907189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96AB55-5027-4BEE-8A2A-D8EBF6F9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D86FC-242B-4177-8894-DC2F19D4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64A5D-757E-4CC3-ACA8-53C9EFF5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53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75387F-B917-49DF-921B-57FA7D12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C441A6-E5A9-4070-A7E3-C64CEA27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27A40-1CE5-4B2D-AA01-39ABC7C6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A40DB-A2CD-4F41-9506-E6533CD9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32D88-95F8-46A6-B1AB-E05FDBD7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D14F2-6755-4348-8391-F9B690D2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89F74-B890-4846-8037-8DFCC7C0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F6F45-DA3D-40CB-B6A1-45AEE347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A650A-C7D4-4BAE-8E89-DE6F5D08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00929-D085-43C3-88E2-5B2ED4DB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5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2B105-260F-4DF8-A497-335725F4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D10375-DB72-4720-8E6A-3D5D8F662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40789-64A1-4001-8A44-713B2565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0C1F68-A662-4391-A4F5-065B582D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7234A-90E1-4067-92DA-C044A1FA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29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7105F-8D09-4ED8-8311-E69C0E10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511A9-C3A3-4170-8EEA-DB517E07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FE4E1B-5502-481E-9E7C-EFCF411E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A7A95-127D-4C20-9E8F-3F29560F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FD13E6-93B0-4702-B8BA-CB84A5C2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95B52D-2141-4A0D-A603-DFEAA324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B3922-2F31-471A-B227-68360E80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7C8CA5-80C6-4CB0-9B99-2E367BAF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FAAE0A-5BFD-4A43-A424-68F1CE29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A7BBF2-0230-4F55-BC33-CAD12166B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5DA33C-1376-43E4-92A0-8C532CE6C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C5E434-19C6-4885-89E7-62446FD5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85E344-24E6-4C09-806F-EE77B7A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D5ADE2-4195-4751-B9D2-52A10000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70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2BFE4-D663-422F-BE9F-AE672A83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40D4DA-D943-424A-BC66-5060148E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20EA62-1A28-4EF3-B356-324B5C54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92D152-1A5F-47EA-8D52-1EC839DC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01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395690-1D8F-4AF8-BE9D-0BD814C2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E2DD59-A1EA-4948-9455-32081E75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774CF1-532A-4968-9321-0FFEECE9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6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DD9B2-E66D-4D06-B75D-91576DFB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0215A-36DF-4724-A2F6-D4AFF50F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2AB3E-A5D0-4780-B255-D2C665F9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6F25A4-4476-4A2D-866C-04687151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EAFAE-7FF9-4A94-B63A-388D4C78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7E2BD-AEDF-4203-86F5-7FDD8154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AEBF1-7C0E-4BA4-9497-F2A9FD61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777D7C-79F4-4F53-8669-C59C49087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5531D-D13F-442B-8DEE-604E485F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1BBDCB-1DF1-4E52-9882-890401C0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BADA1D-B838-4A67-87AB-037EE99B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7BF32-DE46-436A-9C2D-72CE2DF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0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4AF197-7C98-4654-8237-0406AF54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87D5E-5373-40E2-AE6F-FC89775A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212EF-A69C-4279-86C9-198AD3CBF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7864-0D1F-4EF3-95E4-BA29279ACB5F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635D6-3A9B-4865-8077-CAA1639A4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449B2-4177-4AC3-8752-CFBB25492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A26E-FAFC-4393-A302-DC658CCCD5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ZoneTexte 120">
            <a:extLst>
              <a:ext uri="{FF2B5EF4-FFF2-40B4-BE49-F238E27FC236}">
                <a16:creationId xmlns:a16="http://schemas.microsoft.com/office/drawing/2014/main" id="{2E79C33A-EAFD-4395-9D31-0D091936E5E3}"/>
              </a:ext>
            </a:extLst>
          </p:cNvPr>
          <p:cNvSpPr txBox="1"/>
          <p:nvPr/>
        </p:nvSpPr>
        <p:spPr>
          <a:xfrm>
            <a:off x="0" y="0"/>
            <a:ext cx="140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 Module</a:t>
            </a:r>
          </a:p>
          <a:p>
            <a:r>
              <a:rPr lang="fr-FR" dirty="0"/>
              <a:t>V1.1</a:t>
            </a:r>
          </a:p>
          <a:p>
            <a:r>
              <a:rPr lang="fr-FR" dirty="0"/>
              <a:t>13/01/2019</a:t>
            </a:r>
          </a:p>
          <a:p>
            <a:r>
              <a:rPr lang="fr-FR" dirty="0"/>
              <a:t>ARZ</a:t>
            </a:r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D44E5582-5C7B-4D21-A2AA-3B80350A414F}"/>
              </a:ext>
            </a:extLst>
          </p:cNvPr>
          <p:cNvGrpSpPr/>
          <p:nvPr/>
        </p:nvGrpSpPr>
        <p:grpSpPr>
          <a:xfrm>
            <a:off x="1833565" y="451905"/>
            <a:ext cx="8524870" cy="5954189"/>
            <a:chOff x="1833565" y="825389"/>
            <a:chExt cx="8524870" cy="5954189"/>
          </a:xfrm>
        </p:grpSpPr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DDC7ADF-ACAF-42DE-89BD-397F6A81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617" y="3498216"/>
              <a:ext cx="706834" cy="447954"/>
            </a:xfrm>
            <a:prstGeom prst="rect">
              <a:avLst/>
            </a:prstGeom>
          </p:spPr>
        </p:pic>
        <p:grpSp>
          <p:nvGrpSpPr>
            <p:cNvPr id="118" name="Groupe 117">
              <a:extLst>
                <a:ext uri="{FF2B5EF4-FFF2-40B4-BE49-F238E27FC236}">
                  <a16:creationId xmlns:a16="http://schemas.microsoft.com/office/drawing/2014/main" id="{4EDF7EE2-E716-407F-914B-DB3FBD1B1A37}"/>
                </a:ext>
              </a:extLst>
            </p:cNvPr>
            <p:cNvGrpSpPr/>
            <p:nvPr/>
          </p:nvGrpSpPr>
          <p:grpSpPr>
            <a:xfrm>
              <a:off x="1833565" y="825389"/>
              <a:ext cx="8524870" cy="5207222"/>
              <a:chOff x="0" y="0"/>
              <a:chExt cx="8524870" cy="5207222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E0518AF-8D53-4969-9037-6C81C79E236E}"/>
                  </a:ext>
                </a:extLst>
              </p:cNvPr>
              <p:cNvSpPr txBox="1"/>
              <p:nvPr/>
            </p:nvSpPr>
            <p:spPr>
              <a:xfrm>
                <a:off x="3810000" y="666440"/>
                <a:ext cx="2286000" cy="258532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/>
                  <a:t>1		18</a:t>
                </a:r>
              </a:p>
              <a:p>
                <a:r>
                  <a:rPr lang="fr-FR" dirty="0"/>
                  <a:t>2		17</a:t>
                </a:r>
              </a:p>
              <a:p>
                <a:r>
                  <a:rPr lang="fr-FR" dirty="0"/>
                  <a:t>3		16</a:t>
                </a:r>
              </a:p>
              <a:p>
                <a:r>
                  <a:rPr lang="fr-FR" dirty="0"/>
                  <a:t>4		15</a:t>
                </a:r>
              </a:p>
              <a:p>
                <a:r>
                  <a:rPr lang="fr-FR" dirty="0"/>
                  <a:t>5        MCP2515      </a:t>
                </a:r>
                <a:r>
                  <a:rPr lang="fr-FR" sz="1050" dirty="0"/>
                  <a:t> </a:t>
                </a:r>
                <a:r>
                  <a:rPr lang="fr-FR" dirty="0"/>
                  <a:t> 14</a:t>
                </a:r>
              </a:p>
              <a:p>
                <a:r>
                  <a:rPr lang="fr-FR" dirty="0"/>
                  <a:t>6		13</a:t>
                </a:r>
              </a:p>
              <a:p>
                <a:r>
                  <a:rPr lang="fr-FR" dirty="0"/>
                  <a:t>7		12</a:t>
                </a:r>
              </a:p>
              <a:p>
                <a:r>
                  <a:rPr lang="fr-FR" dirty="0"/>
                  <a:t>8		11</a:t>
                </a:r>
              </a:p>
              <a:p>
                <a:r>
                  <a:rPr lang="fr-FR" dirty="0"/>
                  <a:t>9		10</a:t>
                </a:r>
              </a:p>
            </p:txBody>
          </p: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AA48C0D0-6DCD-4FF8-B4FE-192A993F319F}"/>
                  </a:ext>
                </a:extLst>
              </p:cNvPr>
              <p:cNvGrpSpPr/>
              <p:nvPr/>
            </p:nvGrpSpPr>
            <p:grpSpPr>
              <a:xfrm>
                <a:off x="6055995" y="0"/>
                <a:ext cx="1162140" cy="1303994"/>
                <a:chOff x="4567919" y="825660"/>
                <a:chExt cx="1162140" cy="1303994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4D113D7D-0905-4B1B-A7E6-610FB23893DC}"/>
                    </a:ext>
                  </a:extLst>
                </p:cNvPr>
                <p:cNvGrpSpPr/>
                <p:nvPr/>
              </p:nvGrpSpPr>
              <p:grpSpPr>
                <a:xfrm>
                  <a:off x="4567919" y="1760322"/>
                  <a:ext cx="983384" cy="369332"/>
                  <a:chOff x="5300091" y="1712974"/>
                  <a:chExt cx="983384" cy="369332"/>
                </a:xfrm>
              </p:grpSpPr>
              <p:pic>
                <p:nvPicPr>
                  <p:cNvPr id="8" name="Image 7">
                    <a:extLst>
                      <a:ext uri="{FF2B5EF4-FFF2-40B4-BE49-F238E27FC236}">
                        <a16:creationId xmlns:a16="http://schemas.microsoft.com/office/drawing/2014/main" id="{E4FB3544-73AC-4A52-A77D-E2CFB25251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00091" y="1741170"/>
                    <a:ext cx="983384" cy="312941"/>
                  </a:xfrm>
                  <a:prstGeom prst="rect">
                    <a:avLst/>
                  </a:prstGeom>
                </p:spPr>
              </p:pic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F8F707EF-7E67-4780-AC1A-1F94203FCEE2}"/>
                      </a:ext>
                    </a:extLst>
                  </p:cNvPr>
                  <p:cNvSpPr txBox="1"/>
                  <p:nvPr/>
                </p:nvSpPr>
                <p:spPr>
                  <a:xfrm>
                    <a:off x="5522595" y="1712974"/>
                    <a:ext cx="5410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10K</a:t>
                    </a:r>
                  </a:p>
                </p:txBody>
              </p:sp>
            </p:grp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47212CB0-7C37-4D7B-B4C9-7DAE8394C4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7924" y="1664693"/>
                  <a:ext cx="89687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96340F6-7E14-4C02-A6E8-DF990F6CD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4798" y="1196063"/>
                  <a:ext cx="0" cy="7524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riangle isocèle 15">
                  <a:extLst>
                    <a:ext uri="{FF2B5EF4-FFF2-40B4-BE49-F238E27FC236}">
                      <a16:creationId xmlns:a16="http://schemas.microsoft.com/office/drawing/2014/main" id="{0E6ADCFE-88C6-4FD4-B482-B61164F379D8}"/>
                    </a:ext>
                  </a:extLst>
                </p:cNvPr>
                <p:cNvSpPr/>
                <p:nvPr/>
              </p:nvSpPr>
              <p:spPr>
                <a:xfrm>
                  <a:off x="5411458" y="1104625"/>
                  <a:ext cx="186680" cy="91423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1381DA-7A57-4E17-969B-DC7F48D68383}"/>
                    </a:ext>
                  </a:extLst>
                </p:cNvPr>
                <p:cNvSpPr txBox="1"/>
                <p:nvPr/>
              </p:nvSpPr>
              <p:spPr>
                <a:xfrm>
                  <a:off x="5279537" y="825660"/>
                  <a:ext cx="450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5V</a:t>
                  </a:r>
                </a:p>
              </p:txBody>
            </p:sp>
          </p:grp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E8D2146-D272-43A3-B157-C55AB9803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93769"/>
                <a:ext cx="24262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2C99EB91-BEF8-4695-9D79-3D684380B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686377"/>
                <a:ext cx="24262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4F833255-B8C1-4047-AD94-490C47F58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662" y="1956506"/>
                <a:ext cx="24262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8C3B0559-7F7A-4842-9082-4EE228F81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227325"/>
                <a:ext cx="24262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141358C-3CFC-431D-8A36-8F2212C83C86}"/>
                  </a:ext>
                </a:extLst>
              </p:cNvPr>
              <p:cNvSpPr txBox="1"/>
              <p:nvPr/>
            </p:nvSpPr>
            <p:spPr>
              <a:xfrm>
                <a:off x="7250816" y="1121980"/>
                <a:ext cx="10911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CS</a:t>
                </a:r>
              </a:p>
              <a:p>
                <a:r>
                  <a:rPr lang="fr-FR" dirty="0"/>
                  <a:t>MISO</a:t>
                </a:r>
              </a:p>
              <a:p>
                <a:r>
                  <a:rPr lang="fr-FR" dirty="0"/>
                  <a:t>MOSI</a:t>
                </a:r>
              </a:p>
              <a:p>
                <a:r>
                  <a:rPr lang="fr-FR" dirty="0"/>
                  <a:t>SCK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F352E566-0199-4856-B807-5880ADB89C81}"/>
                  </a:ext>
                </a:extLst>
              </p:cNvPr>
              <p:cNvGrpSpPr/>
              <p:nvPr/>
            </p:nvGrpSpPr>
            <p:grpSpPr>
              <a:xfrm>
                <a:off x="3236038" y="2996870"/>
                <a:ext cx="573962" cy="479305"/>
                <a:chOff x="1747962" y="3822530"/>
                <a:chExt cx="573962" cy="479305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AA716D23-61B1-4294-829F-9DB1AFDC1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1300" y="3883637"/>
                  <a:ext cx="4206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Image 47">
                  <a:extLst>
                    <a:ext uri="{FF2B5EF4-FFF2-40B4-BE49-F238E27FC236}">
                      <a16:creationId xmlns:a16="http://schemas.microsoft.com/office/drawing/2014/main" id="{BE204E37-8ECB-4A09-A63F-4178A680D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7962" y="3822530"/>
                  <a:ext cx="315332" cy="479305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2C255FA1-B97A-4C2D-8650-24A3BCA2F81C}"/>
                  </a:ext>
                </a:extLst>
              </p:cNvPr>
              <p:cNvGrpSpPr/>
              <p:nvPr/>
            </p:nvGrpSpPr>
            <p:grpSpPr>
              <a:xfrm>
                <a:off x="0" y="1954916"/>
                <a:ext cx="3807339" cy="1296847"/>
                <a:chOff x="-656" y="2780576"/>
                <a:chExt cx="3807339" cy="1296847"/>
              </a:xfrm>
            </p:grpSpPr>
            <p:grpSp>
              <p:nvGrpSpPr>
                <p:cNvPr id="57" name="Groupe 56">
                  <a:extLst>
                    <a:ext uri="{FF2B5EF4-FFF2-40B4-BE49-F238E27FC236}">
                      <a16:creationId xmlns:a16="http://schemas.microsoft.com/office/drawing/2014/main" id="{127926BF-115E-4D38-A1C5-48EBF9711B5B}"/>
                    </a:ext>
                  </a:extLst>
                </p:cNvPr>
                <p:cNvGrpSpPr/>
                <p:nvPr/>
              </p:nvGrpSpPr>
              <p:grpSpPr>
                <a:xfrm>
                  <a:off x="-656" y="2780576"/>
                  <a:ext cx="2170630" cy="1296847"/>
                  <a:chOff x="128391" y="3219160"/>
                  <a:chExt cx="2170630" cy="1296847"/>
                </a:xfrm>
              </p:grpSpPr>
              <p:pic>
                <p:nvPicPr>
                  <p:cNvPr id="30" name="Image 29">
                    <a:extLst>
                      <a:ext uri="{FF2B5EF4-FFF2-40B4-BE49-F238E27FC236}">
                        <a16:creationId xmlns:a16="http://schemas.microsoft.com/office/drawing/2014/main" id="{4B24D5C2-3471-4127-8E7D-4D8EE27EF5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66" y="3371559"/>
                    <a:ext cx="706834" cy="447954"/>
                  </a:xfrm>
                  <a:prstGeom prst="rect">
                    <a:avLst/>
                  </a:prstGeom>
                </p:spPr>
              </p:pic>
              <p:pic>
                <p:nvPicPr>
                  <p:cNvPr id="44" name="Image 43">
                    <a:extLst>
                      <a:ext uri="{FF2B5EF4-FFF2-40B4-BE49-F238E27FC236}">
                        <a16:creationId xmlns:a16="http://schemas.microsoft.com/office/drawing/2014/main" id="{F7FAE4B1-5D48-47BE-8233-B0CCE1B5FC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1087924" y="3646296"/>
                    <a:ext cx="647086" cy="450147"/>
                  </a:xfrm>
                  <a:prstGeom prst="rect">
                    <a:avLst/>
                  </a:prstGeom>
                </p:spPr>
              </p:pic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E65EC712-4352-455D-80F8-6F5AD64CA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681" y="3593572"/>
                    <a:ext cx="7620" cy="56243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3BB45197-FDDF-47A7-925A-9AE339F26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676" y="3867422"/>
                    <a:ext cx="4206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3" name="Image 52">
                    <a:extLst>
                      <a:ext uri="{FF2B5EF4-FFF2-40B4-BE49-F238E27FC236}">
                        <a16:creationId xmlns:a16="http://schemas.microsoft.com/office/drawing/2014/main" id="{53ACFC4C-51F5-4931-8BD4-9A7A5FE55B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391" y="3805662"/>
                    <a:ext cx="315332" cy="479305"/>
                  </a:xfrm>
                  <a:prstGeom prst="rect">
                    <a:avLst/>
                  </a:prstGeom>
                </p:spPr>
              </p:pic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E0D27EF5-5E16-49E9-8075-61B33B78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31" y="3219160"/>
                    <a:ext cx="6730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27pF</a:t>
                    </a:r>
                  </a:p>
                </p:txBody>
              </p:sp>
              <p:sp>
                <p:nvSpPr>
                  <p:cNvPr id="55" name="ZoneTexte 54">
                    <a:extLst>
                      <a:ext uri="{FF2B5EF4-FFF2-40B4-BE49-F238E27FC236}">
                        <a16:creationId xmlns:a16="http://schemas.microsoft.com/office/drawing/2014/main" id="{26F99014-7915-49D9-BDBC-2C050BAC1375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46" y="4146675"/>
                    <a:ext cx="6730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27pF</a:t>
                    </a:r>
                  </a:p>
                </p:txBody>
              </p:sp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023CA300-A3AF-4F99-AF15-117D4CFCAC86}"/>
                      </a:ext>
                    </a:extLst>
                  </p:cNvPr>
                  <p:cNvSpPr txBox="1"/>
                  <p:nvPr/>
                </p:nvSpPr>
                <p:spPr>
                  <a:xfrm>
                    <a:off x="1559750" y="3684036"/>
                    <a:ext cx="7392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8MHz</a:t>
                    </a:r>
                  </a:p>
                </p:txBody>
              </p:sp>
            </p:grpSp>
            <p:cxnSp>
              <p:nvCxnSpPr>
                <p:cNvPr id="61" name="Connecteur : en angle 60">
                  <a:extLst>
                    <a:ext uri="{FF2B5EF4-FFF2-40B4-BE49-F238E27FC236}">
                      <a16:creationId xmlns:a16="http://schemas.microsoft.com/office/drawing/2014/main" id="{0FF866CC-E7A3-4B04-A810-63EB90F60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278260" y="3151782"/>
                  <a:ext cx="2528423" cy="165695"/>
                </a:xfrm>
                <a:prstGeom prst="bentConnector3">
                  <a:avLst>
                    <a:gd name="adj1" fmla="val 695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 : en angle 67">
                  <a:extLst>
                    <a:ext uri="{FF2B5EF4-FFF2-40B4-BE49-F238E27FC236}">
                      <a16:creationId xmlns:a16="http://schemas.microsoft.com/office/drawing/2014/main" id="{AF4144D4-EE94-40D4-AE19-C772513D8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277760" y="3593625"/>
                  <a:ext cx="2528922" cy="122466"/>
                </a:xfrm>
                <a:prstGeom prst="bentConnector3">
                  <a:avLst>
                    <a:gd name="adj1" fmla="val 69359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3E50F62-4C70-4D18-89D4-A5F5270970D7}"/>
                  </a:ext>
                </a:extLst>
              </p:cNvPr>
              <p:cNvSpPr txBox="1"/>
              <p:nvPr/>
            </p:nvSpPr>
            <p:spPr>
              <a:xfrm>
                <a:off x="3810000" y="3895461"/>
                <a:ext cx="2286000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1		8</a:t>
                </a:r>
              </a:p>
              <a:p>
                <a:pPr algn="ctr"/>
                <a:r>
                  <a:rPr lang="fr-FR" dirty="0"/>
                  <a:t>2		7</a:t>
                </a:r>
              </a:p>
              <a:p>
                <a:pPr algn="ctr"/>
                <a:r>
                  <a:rPr lang="fr-FR" dirty="0"/>
                  <a:t>3        MCP2551 	6</a:t>
                </a:r>
              </a:p>
              <a:p>
                <a:pPr algn="ctr"/>
                <a:r>
                  <a:rPr lang="fr-FR" dirty="0"/>
                  <a:t>4		5</a:t>
                </a:r>
              </a:p>
            </p:txBody>
          </p: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4AA4F29-31EB-444D-8C17-95CF6168F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464" y="1119328"/>
                <a:ext cx="8968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146A9426-98F8-479C-98B6-98F3DAAC9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0464" y="1111708"/>
                <a:ext cx="8622" cy="381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0EB48722-B206-4ACA-9703-9ED59876B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464" y="4921708"/>
                <a:ext cx="8968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6013DB66-DE43-47C9-ABA5-1A0F486FB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438" y="855247"/>
                <a:ext cx="11882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91642BE3-6590-42CE-9C26-7CC3CA25A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438" y="847627"/>
                <a:ext cx="0" cy="3238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08B471A-6743-447F-8ABF-FEE8BA6D9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3438" y="4086127"/>
                <a:ext cx="11882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A18FE3E1-D255-4271-ADBB-8AB410DD7BCB}"/>
                  </a:ext>
                </a:extLst>
              </p:cNvPr>
              <p:cNvGrpSpPr/>
              <p:nvPr/>
            </p:nvGrpSpPr>
            <p:grpSpPr>
              <a:xfrm>
                <a:off x="766436" y="4295320"/>
                <a:ext cx="3035249" cy="479305"/>
                <a:chOff x="1747962" y="3822530"/>
                <a:chExt cx="3035249" cy="479305"/>
              </a:xfrm>
            </p:grpSpPr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47EA0D40-967C-43F0-AFD0-64445F9A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1300" y="3883637"/>
                  <a:ext cx="288191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Image 97">
                  <a:extLst>
                    <a:ext uri="{FF2B5EF4-FFF2-40B4-BE49-F238E27FC236}">
                      <a16:creationId xmlns:a16="http://schemas.microsoft.com/office/drawing/2014/main" id="{8E45C78C-A9DF-4C01-BA0F-E6D6BFE2D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7962" y="3822530"/>
                  <a:ext cx="315332" cy="479305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42619A2A-1DC4-4A2A-86A3-1834D7BAEF7F}"/>
                  </a:ext>
                </a:extLst>
              </p:cNvPr>
              <p:cNvGrpSpPr/>
              <p:nvPr/>
            </p:nvGrpSpPr>
            <p:grpSpPr>
              <a:xfrm rot="10800000">
                <a:off x="1492188" y="4634347"/>
                <a:ext cx="2317812" cy="294981"/>
                <a:chOff x="-156303" y="5415380"/>
                <a:chExt cx="2317812" cy="294981"/>
              </a:xfrm>
            </p:grpSpPr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989C1826-1EDE-4B43-A4FB-1C39967EC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-156303" y="5708748"/>
                  <a:ext cx="2224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1F3C3518-3FF4-4EB7-B28A-4D104A51E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2068169" y="5506818"/>
                  <a:ext cx="0" cy="2035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riangle isocèle 102">
                  <a:extLst>
                    <a:ext uri="{FF2B5EF4-FFF2-40B4-BE49-F238E27FC236}">
                      <a16:creationId xmlns:a16="http://schemas.microsoft.com/office/drawing/2014/main" id="{6F6457B4-3DA0-404B-AF67-FC883DDB701B}"/>
                    </a:ext>
                  </a:extLst>
                </p:cNvPr>
                <p:cNvSpPr/>
                <p:nvPr/>
              </p:nvSpPr>
              <p:spPr>
                <a:xfrm>
                  <a:off x="1974829" y="5415380"/>
                  <a:ext cx="186680" cy="91423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9D47DA31-D2BA-4D24-B367-FEE3C78CC11B}"/>
                  </a:ext>
                </a:extLst>
              </p:cNvPr>
              <p:cNvSpPr txBox="1"/>
              <p:nvPr/>
            </p:nvSpPr>
            <p:spPr>
              <a:xfrm>
                <a:off x="1360267" y="4837890"/>
                <a:ext cx="450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5V</a:t>
                </a:r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E181936A-DABC-4E9F-B0E2-0DEE57A0F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9894" y="3945420"/>
                <a:ext cx="983384" cy="312941"/>
              </a:xfrm>
              <a:prstGeom prst="rect">
                <a:avLst/>
              </a:prstGeom>
            </p:spPr>
          </p:pic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711FEA1-E6E4-4384-9BAB-54C62B2C5FF2}"/>
                  </a:ext>
                </a:extLst>
              </p:cNvPr>
              <p:cNvSpPr txBox="1"/>
              <p:nvPr/>
            </p:nvSpPr>
            <p:spPr>
              <a:xfrm>
                <a:off x="6272398" y="3917224"/>
                <a:ext cx="541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10K</a:t>
                </a:r>
              </a:p>
            </p:txBody>
          </p:sp>
          <p:pic>
            <p:nvPicPr>
              <p:cNvPr id="114" name="Image 113">
                <a:extLst>
                  <a:ext uri="{FF2B5EF4-FFF2-40B4-BE49-F238E27FC236}">
                    <a16:creationId xmlns:a16="http://schemas.microsoft.com/office/drawing/2014/main" id="{EE3868A2-BE11-43E6-9272-DD5A1BE5D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828340" y="3684050"/>
                <a:ext cx="315332" cy="479305"/>
              </a:xfrm>
              <a:prstGeom prst="rect">
                <a:avLst/>
              </a:prstGeom>
            </p:spPr>
          </p:pic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46BFAA9A-555A-4779-BF97-D8F90A3D4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347969"/>
                <a:ext cx="24262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067843BC-37A1-4171-8A4C-19079C518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640577"/>
                <a:ext cx="24262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57F6FBD9-F2EC-476F-A701-6225A6A05BB8}"/>
                  </a:ext>
                </a:extLst>
              </p:cNvPr>
              <p:cNvSpPr txBox="1"/>
              <p:nvPr/>
            </p:nvSpPr>
            <p:spPr>
              <a:xfrm>
                <a:off x="7254678" y="4069837"/>
                <a:ext cx="109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CAN High</a:t>
                </a:r>
              </a:p>
              <a:p>
                <a:r>
                  <a:rPr lang="fr-FR" dirty="0"/>
                  <a:t>CAN Low</a:t>
                </a:r>
              </a:p>
            </p:txBody>
          </p:sp>
        </p:grp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D88BEB96-2B0F-4A4D-A448-8D3F786F2A14}"/>
                </a:ext>
              </a:extLst>
            </p:cNvPr>
            <p:cNvSpPr txBox="1"/>
            <p:nvPr/>
          </p:nvSpPr>
          <p:spPr>
            <a:xfrm>
              <a:off x="7832047" y="6133247"/>
              <a:ext cx="2069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Jumper de terminaison du CAN</a:t>
              </a:r>
            </a:p>
          </p:txBody>
        </p:sp>
        <p:pic>
          <p:nvPicPr>
            <p:cNvPr id="125" name="Image 124">
              <a:extLst>
                <a:ext uri="{FF2B5EF4-FFF2-40B4-BE49-F238E27FC236}">
                  <a16:creationId xmlns:a16="http://schemas.microsoft.com/office/drawing/2014/main" id="{1F7352F2-5710-45D2-8FF9-57C8908F1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6841" y="5664375"/>
              <a:ext cx="646323" cy="646323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85E331AE-9BDD-4DB4-AEC4-3D062520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109" y="5790622"/>
              <a:ext cx="983384" cy="312941"/>
            </a:xfrm>
            <a:prstGeom prst="rect">
              <a:avLst/>
            </a:prstGeom>
          </p:spPr>
        </p:pic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EFA4CE27-5470-4D06-AF9F-ECAC9B4CB69B}"/>
                </a:ext>
              </a:extLst>
            </p:cNvPr>
            <p:cNvSpPr txBox="1"/>
            <p:nvPr/>
          </p:nvSpPr>
          <p:spPr>
            <a:xfrm>
              <a:off x="8292385" y="5762426"/>
              <a:ext cx="66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120K</a:t>
              </a:r>
            </a:p>
          </p:txBody>
        </p: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BA6B7902-AA00-4DE9-A3ED-6A6C14FDAB7C}"/>
                </a:ext>
              </a:extLst>
            </p:cNvPr>
            <p:cNvCxnSpPr>
              <a:cxnSpLocks/>
            </p:cNvCxnSpPr>
            <p:nvPr/>
          </p:nvCxnSpPr>
          <p:spPr>
            <a:xfrm>
              <a:off x="8180644" y="5179911"/>
              <a:ext cx="0" cy="769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D36A1DAA-E180-4EAF-A6B8-70C43A0B3826}"/>
                </a:ext>
              </a:extLst>
            </p:cNvPr>
            <p:cNvCxnSpPr>
              <a:cxnSpLocks/>
            </p:cNvCxnSpPr>
            <p:nvPr/>
          </p:nvCxnSpPr>
          <p:spPr>
            <a:xfrm>
              <a:off x="9418894" y="5467278"/>
              <a:ext cx="0" cy="479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47ABD8E4-259E-4846-9F68-916F97B76292}"/>
              </a:ext>
            </a:extLst>
          </p:cNvPr>
          <p:cNvSpPr/>
          <p:nvPr/>
        </p:nvSpPr>
        <p:spPr>
          <a:xfrm>
            <a:off x="10538272" y="1755899"/>
            <a:ext cx="149154" cy="102533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4494835-25ED-46AF-B3F0-206FFFF888B9}"/>
              </a:ext>
            </a:extLst>
          </p:cNvPr>
          <p:cNvSpPr txBox="1"/>
          <p:nvPr/>
        </p:nvSpPr>
        <p:spPr>
          <a:xfrm>
            <a:off x="10787070" y="1806899"/>
            <a:ext cx="127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Vers Arduino Nano</a:t>
            </a:r>
          </a:p>
        </p:txBody>
      </p:sp>
    </p:spTree>
    <p:extLst>
      <p:ext uri="{BB962C8B-B14F-4D97-AF65-F5344CB8AC3E}">
        <p14:creationId xmlns:p14="http://schemas.microsoft.com/office/powerpoint/2010/main" val="270825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85BA9B-0A78-4AA8-A0A7-88500D22A029}"/>
              </a:ext>
            </a:extLst>
          </p:cNvPr>
          <p:cNvSpPr txBox="1"/>
          <p:nvPr/>
        </p:nvSpPr>
        <p:spPr>
          <a:xfrm>
            <a:off x="0" y="0"/>
            <a:ext cx="234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 Nano Module</a:t>
            </a:r>
          </a:p>
          <a:p>
            <a:r>
              <a:rPr lang="fr-FR" dirty="0"/>
              <a:t>V1.0</a:t>
            </a:r>
          </a:p>
          <a:p>
            <a:endParaRPr lang="fr-FR" dirty="0"/>
          </a:p>
          <a:p>
            <a:r>
              <a:rPr lang="fr-FR" dirty="0"/>
              <a:t>ARZ</a:t>
            </a:r>
          </a:p>
        </p:txBody>
      </p:sp>
    </p:spTree>
    <p:extLst>
      <p:ext uri="{BB962C8B-B14F-4D97-AF65-F5344CB8AC3E}">
        <p14:creationId xmlns:p14="http://schemas.microsoft.com/office/powerpoint/2010/main" val="928739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10</cp:revision>
  <dcterms:created xsi:type="dcterms:W3CDTF">2019-01-13T18:28:03Z</dcterms:created>
  <dcterms:modified xsi:type="dcterms:W3CDTF">2019-01-14T07:39:50Z</dcterms:modified>
</cp:coreProperties>
</file>