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2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5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4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7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E201-4A31-4983-8ACD-D094A9FC2377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B05B-1CFA-4EDA-A733-B2858CA20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Plaques latérales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1" y="2048571"/>
            <a:ext cx="7581724" cy="4731355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104200" y="2238580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86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Plaques latérales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9" y="2049942"/>
            <a:ext cx="7129707" cy="4728614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104200" y="2238580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8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Fixation scratchs</a:t>
            </a:r>
            <a:endParaRPr lang="fr-FR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71" y="2215281"/>
            <a:ext cx="6548284" cy="332661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61363" y="5629509"/>
            <a:ext cx="7325647" cy="12142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M</a:t>
            </a:r>
            <a:r>
              <a:rPr lang="fr-FR" dirty="0" smtClean="0"/>
              <a:t>ontage : collage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Prix : maximum 35€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Risque : fixation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35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Solution secours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61363" y="5886953"/>
            <a:ext cx="9511508" cy="8628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Chapes soudées</a:t>
            </a:r>
          </a:p>
          <a:p>
            <a:pPr marL="0" indent="0">
              <a:buNone/>
            </a:pPr>
            <a:r>
              <a:rPr lang="fr-FR" dirty="0" smtClean="0"/>
              <a:t>Inconvénient : poids conséquent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42" y="2009933"/>
            <a:ext cx="6322142" cy="36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2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Plaques latérales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2506662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Fournisseur : carbone one (</a:t>
            </a:r>
            <a:r>
              <a:rPr lang="fr-FR" dirty="0" err="1" smtClean="0"/>
              <a:t>Atomix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Matériau : carbone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Risque 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Montage : fixation scratchs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Avantage : prix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" y="2476067"/>
            <a:ext cx="3339123" cy="20837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8" y="4748980"/>
            <a:ext cx="2930160" cy="19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7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48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Plaques latérales</vt:lpstr>
      <vt:lpstr>Plaques latérales</vt:lpstr>
      <vt:lpstr>Fixation scratchs</vt:lpstr>
      <vt:lpstr>Solution secours</vt:lpstr>
      <vt:lpstr>Plaques latérales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de la pièce</dc:title>
  <dc:creator>Charlotte Rostain</dc:creator>
  <cp:lastModifiedBy>Matthieu BERNARD</cp:lastModifiedBy>
  <cp:revision>11</cp:revision>
  <dcterms:created xsi:type="dcterms:W3CDTF">2015-10-30T11:41:32Z</dcterms:created>
  <dcterms:modified xsi:type="dcterms:W3CDTF">2015-11-19T10:25:29Z</dcterms:modified>
</cp:coreProperties>
</file>