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56" r:id="rId5"/>
    <p:sldId id="257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2636" autoAdjust="0"/>
  </p:normalViewPr>
  <p:slideViewPr>
    <p:cSldViewPr snapToGrid="0">
      <p:cViewPr varScale="1">
        <p:scale>
          <a:sx n="55" d="100"/>
          <a:sy n="55" d="100"/>
        </p:scale>
        <p:origin x="14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00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5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03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31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02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57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94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34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78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44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93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10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51" y="0"/>
            <a:ext cx="9186351" cy="693140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363" y="1096195"/>
            <a:ext cx="7886700" cy="1325563"/>
          </a:xfrm>
        </p:spPr>
        <p:txBody>
          <a:bodyPr/>
          <a:lstStyle/>
          <a:p>
            <a:r>
              <a:rPr lang="fr-FR" dirty="0" smtClean="0"/>
              <a:t>Nez </a:t>
            </a:r>
            <a:r>
              <a:rPr lang="fr-FR" smtClean="0"/>
              <a:t>de carrosserie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2506662"/>
            <a:ext cx="3886200" cy="4351338"/>
          </a:xfrm>
        </p:spPr>
        <p:txBody>
          <a:bodyPr/>
          <a:lstStyle/>
          <a:p>
            <a:r>
              <a:rPr lang="fr-FR" dirty="0" smtClean="0"/>
              <a:t>Photos de la pièce sous éléments finis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29150" y="2506662"/>
            <a:ext cx="38862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Rappel rapide à l’oral des avantages/inconvénients/cout/</a:t>
            </a:r>
            <a:r>
              <a:rPr lang="fr-FR" dirty="0" err="1" smtClean="0"/>
              <a:t>process</a:t>
            </a:r>
            <a:r>
              <a:rPr lang="fr-FR" dirty="0" smtClean="0"/>
              <a:t>/risques de la solution choisi (servent de justification aux choix faits, doit être présent sur </a:t>
            </a:r>
            <a:r>
              <a:rPr lang="fr-FR" dirty="0" err="1" smtClean="0"/>
              <a:t>epsabox</a:t>
            </a:r>
            <a:r>
              <a:rPr lang="fr-FR" dirty="0"/>
              <a:t> </a:t>
            </a:r>
            <a:r>
              <a:rPr lang="fr-FR" dirty="0" smtClean="0"/>
              <a:t>ou sur le forum).</a:t>
            </a:r>
          </a:p>
          <a:p>
            <a:pPr marL="0" indent="0">
              <a:buNone/>
            </a:pPr>
            <a:r>
              <a:rPr lang="fr-FR" dirty="0" smtClean="0"/>
              <a:t>Cas de charges</a:t>
            </a:r>
          </a:p>
          <a:p>
            <a:pPr marL="0" indent="0">
              <a:buNone/>
            </a:pPr>
            <a:r>
              <a:rPr lang="fr-FR" dirty="0" smtClean="0"/>
              <a:t>Résultats EF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046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556" t="24053" r="22741" b="19223"/>
          <a:stretch/>
        </p:blipFill>
        <p:spPr>
          <a:xfrm>
            <a:off x="-22271" y="457200"/>
            <a:ext cx="9166271" cy="612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217" t="15057" r="3574" b="15057"/>
          <a:stretch/>
        </p:blipFill>
        <p:spPr>
          <a:xfrm>
            <a:off x="0" y="651163"/>
            <a:ext cx="9146703" cy="55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3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51" y="0"/>
            <a:ext cx="9186351" cy="693140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363" y="1096195"/>
            <a:ext cx="7886700" cy="1325563"/>
          </a:xfrm>
        </p:spPr>
        <p:txBody>
          <a:bodyPr/>
          <a:lstStyle/>
          <a:p>
            <a:r>
              <a:rPr lang="fr-FR" dirty="0" smtClean="0"/>
              <a:t>Nom de la pièce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2506662"/>
            <a:ext cx="3886200" cy="4351338"/>
          </a:xfrm>
        </p:spPr>
        <p:txBody>
          <a:bodyPr/>
          <a:lstStyle/>
          <a:p>
            <a:r>
              <a:rPr lang="fr-FR" dirty="0" smtClean="0"/>
              <a:t>Photo de la pièce dans le véhicule</a:t>
            </a:r>
          </a:p>
          <a:p>
            <a:r>
              <a:rPr lang="fr-FR" dirty="0" smtClean="0"/>
              <a:t>Photo de la pièce seule</a:t>
            </a: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29150" y="2506662"/>
            <a:ext cx="38862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Achetée :</a:t>
            </a:r>
          </a:p>
          <a:p>
            <a:pPr marL="0" indent="0">
              <a:buNone/>
            </a:pPr>
            <a:r>
              <a:rPr lang="fr-FR" dirty="0" smtClean="0"/>
              <a:t>Fournisseur</a:t>
            </a:r>
          </a:p>
          <a:p>
            <a:pPr marL="0" indent="0">
              <a:buNone/>
            </a:pPr>
            <a:r>
              <a:rPr lang="fr-FR" dirty="0" smtClean="0"/>
              <a:t>matériau</a:t>
            </a:r>
          </a:p>
          <a:p>
            <a:pPr marL="0" indent="0">
              <a:buNone/>
            </a:pPr>
            <a:r>
              <a:rPr lang="fr-FR" dirty="0" smtClean="0"/>
              <a:t>Prix</a:t>
            </a:r>
          </a:p>
          <a:p>
            <a:pPr marL="0" indent="0">
              <a:buNone/>
            </a:pPr>
            <a:r>
              <a:rPr lang="fr-FR" dirty="0" smtClean="0"/>
              <a:t>Délai</a:t>
            </a:r>
          </a:p>
          <a:p>
            <a:pPr marL="0" indent="0">
              <a:buNone/>
            </a:pPr>
            <a:r>
              <a:rPr lang="fr-FR" dirty="0" smtClean="0"/>
              <a:t>Risque</a:t>
            </a:r>
          </a:p>
          <a:p>
            <a:pPr marL="0" indent="0">
              <a:buNone/>
            </a:pPr>
            <a:r>
              <a:rPr lang="fr-FR" dirty="0" err="1" smtClean="0"/>
              <a:t>Process</a:t>
            </a:r>
            <a:r>
              <a:rPr lang="fr-FR" dirty="0" smtClean="0"/>
              <a:t> montage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86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51" y="0"/>
            <a:ext cx="9186351" cy="693140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363" y="1096195"/>
            <a:ext cx="7886700" cy="1325563"/>
          </a:xfrm>
        </p:spPr>
        <p:txBody>
          <a:bodyPr/>
          <a:lstStyle/>
          <a:p>
            <a:r>
              <a:rPr lang="fr-FR" dirty="0" smtClean="0"/>
              <a:t>Nom de la pièce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2506662"/>
            <a:ext cx="3886200" cy="4351338"/>
          </a:xfrm>
        </p:spPr>
        <p:txBody>
          <a:bodyPr/>
          <a:lstStyle/>
          <a:p>
            <a:r>
              <a:rPr lang="fr-FR" dirty="0" smtClean="0"/>
              <a:t>Photo de la pièce dans le véhicule</a:t>
            </a:r>
          </a:p>
          <a:p>
            <a:r>
              <a:rPr lang="fr-FR" dirty="0" smtClean="0"/>
              <a:t>Photo de la pièce seule</a:t>
            </a: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29150" y="2506662"/>
            <a:ext cx="38862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fabriquée:</a:t>
            </a:r>
          </a:p>
          <a:p>
            <a:pPr marL="0" indent="0">
              <a:buNone/>
            </a:pPr>
            <a:r>
              <a:rPr lang="fr-FR" dirty="0" smtClean="0"/>
              <a:t>Partenaire</a:t>
            </a:r>
          </a:p>
          <a:p>
            <a:pPr marL="0" indent="0">
              <a:buNone/>
            </a:pPr>
            <a:r>
              <a:rPr lang="fr-FR" dirty="0" smtClean="0"/>
              <a:t>Matériau :</a:t>
            </a:r>
          </a:p>
          <a:p>
            <a:pPr marL="0" indent="0">
              <a:buNone/>
            </a:pPr>
            <a:r>
              <a:rPr lang="fr-FR" dirty="0" err="1" smtClean="0"/>
              <a:t>Process</a:t>
            </a:r>
            <a:r>
              <a:rPr lang="fr-FR" dirty="0" smtClean="0"/>
              <a:t> fabrication</a:t>
            </a:r>
          </a:p>
          <a:p>
            <a:pPr marL="0" indent="0">
              <a:buNone/>
            </a:pPr>
            <a:r>
              <a:rPr lang="fr-FR" dirty="0" err="1" smtClean="0"/>
              <a:t>Process</a:t>
            </a:r>
            <a:r>
              <a:rPr lang="fr-FR" dirty="0" smtClean="0"/>
              <a:t> montage</a:t>
            </a:r>
          </a:p>
          <a:p>
            <a:pPr marL="0" indent="0">
              <a:buNone/>
            </a:pPr>
            <a:r>
              <a:rPr lang="fr-FR" dirty="0" smtClean="0"/>
              <a:t>Prix</a:t>
            </a:r>
          </a:p>
          <a:p>
            <a:pPr marL="0" indent="0">
              <a:buNone/>
            </a:pPr>
            <a:r>
              <a:rPr lang="fr-FR" dirty="0" smtClean="0"/>
              <a:t>Délai</a:t>
            </a:r>
          </a:p>
          <a:p>
            <a:pPr marL="0" indent="0">
              <a:buNone/>
            </a:pPr>
            <a:r>
              <a:rPr lang="fr-FR" dirty="0" smtClean="0"/>
              <a:t>risque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35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96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Nez de carrosserie</vt:lpstr>
      <vt:lpstr>PowerPoint Presentation</vt:lpstr>
      <vt:lpstr>PowerPoint Presentation</vt:lpstr>
      <vt:lpstr>Nom de la pièce</vt:lpstr>
      <vt:lpstr>Nom de la pièce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de la pièce</dc:title>
  <dc:creator>Charlotte Rostain</dc:creator>
  <cp:lastModifiedBy>Quentin</cp:lastModifiedBy>
  <cp:revision>10</cp:revision>
  <dcterms:created xsi:type="dcterms:W3CDTF">2015-10-30T11:41:32Z</dcterms:created>
  <dcterms:modified xsi:type="dcterms:W3CDTF">2015-11-18T10:32:24Z</dcterms:modified>
</cp:coreProperties>
</file>