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151193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50" d="100"/>
          <a:sy n="50" d="100"/>
        </p:scale>
        <p:origin x="307" y="-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66873-BC13-4442-842D-E67D97458A6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81C201-86AA-4644-B447-6F5A635F5EA6}">
      <dgm:prSet phldrT="[Texte]"/>
      <dgm:spPr/>
      <dgm:t>
        <a:bodyPr/>
        <a:lstStyle/>
        <a:p>
          <a:r>
            <a:rPr lang="fr-FR" dirty="0" err="1" smtClean="0"/>
            <a:t>Crush</a:t>
          </a:r>
          <a:endParaRPr lang="fr-FR" dirty="0"/>
        </a:p>
      </dgm:t>
    </dgm:pt>
    <dgm:pt modelId="{85C07CC5-43CF-48FA-97AF-384A830AA376}" type="parTrans" cxnId="{1A630324-7967-4DD4-97FE-D601F56895CD}">
      <dgm:prSet/>
      <dgm:spPr/>
      <dgm:t>
        <a:bodyPr/>
        <a:lstStyle/>
        <a:p>
          <a:endParaRPr lang="fr-FR"/>
        </a:p>
      </dgm:t>
    </dgm:pt>
    <dgm:pt modelId="{B8D44E4B-F4A6-437C-9F3A-12C4EBDEC7A9}" type="sibTrans" cxnId="{1A630324-7967-4DD4-97FE-D601F56895CD}">
      <dgm:prSet/>
      <dgm:spPr/>
      <dgm:t>
        <a:bodyPr/>
        <a:lstStyle/>
        <a:p>
          <a:endParaRPr lang="fr-FR"/>
        </a:p>
      </dgm:t>
    </dgm:pt>
    <dgm:pt modelId="{A188F746-EA86-4E01-8408-C826D43FE19A}">
      <dgm:prSet phldrT="[Texte]"/>
      <dgm:spPr>
        <a:solidFill>
          <a:srgbClr val="B17ED8"/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/ Thermal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r>
            <a:rPr lang="fr-FR" dirty="0" smtClean="0"/>
            <a:t> or fuel for </a:t>
          </a:r>
          <a:r>
            <a:rPr lang="fr-FR" dirty="0" err="1" smtClean="0"/>
            <a:t>Cement</a:t>
          </a:r>
          <a:r>
            <a:rPr lang="fr-FR" dirty="0" smtClean="0"/>
            <a:t> and Blast </a:t>
          </a:r>
          <a:r>
            <a:rPr lang="fr-FR" dirty="0" err="1" smtClean="0"/>
            <a:t>furnace</a:t>
          </a:r>
          <a:endParaRPr lang="fr-FR" dirty="0"/>
        </a:p>
      </dgm:t>
    </dgm:pt>
    <dgm:pt modelId="{5321D437-11E0-412A-83A4-1C0F11C167B7}" type="parTrans" cxnId="{CD26C4F2-3E40-437D-81EB-D8593D1E7B1C}">
      <dgm:prSet/>
      <dgm:spPr/>
      <dgm:t>
        <a:bodyPr/>
        <a:lstStyle/>
        <a:p>
          <a:endParaRPr lang="fr-FR"/>
        </a:p>
      </dgm:t>
    </dgm:pt>
    <dgm:pt modelId="{196026CF-C368-4E1A-B1B0-E0A4ECDEA113}" type="sibTrans" cxnId="{CD26C4F2-3E40-437D-81EB-D8593D1E7B1C}">
      <dgm:prSet/>
      <dgm:spPr/>
      <dgm:t>
        <a:bodyPr/>
        <a:lstStyle/>
        <a:p>
          <a:endParaRPr lang="fr-FR"/>
        </a:p>
      </dgm:t>
    </dgm:pt>
    <dgm:pt modelId="{D0A3479C-FEC7-46CC-BECA-24760B411921}">
      <dgm:prSet phldrT="[Texte]"/>
      <dgm:spPr>
        <a:solidFill>
          <a:srgbClr val="EC7728"/>
        </a:solidFill>
      </dgm:spPr>
      <dgm:t>
        <a:bodyPr/>
        <a:lstStyle/>
        <a:p>
          <a:r>
            <a:rPr lang="fr-FR" dirty="0" smtClean="0"/>
            <a:t>Thermal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smtClean="0"/>
            <a:t>Combustion</a:t>
          </a:r>
          <a:endParaRPr lang="fr-FR" dirty="0"/>
        </a:p>
      </dgm:t>
    </dgm:pt>
    <dgm:pt modelId="{7BDEC97C-3FFD-4B84-BE17-65A28BE52598}" type="parTrans" cxnId="{D6644D6D-E25A-46CB-A778-3DEC59687CF8}">
      <dgm:prSet/>
      <dgm:spPr/>
      <dgm:t>
        <a:bodyPr/>
        <a:lstStyle/>
        <a:p>
          <a:endParaRPr lang="fr-FR"/>
        </a:p>
      </dgm:t>
    </dgm:pt>
    <dgm:pt modelId="{63A8C810-F0FF-4A76-9589-677B7FB10D2F}" type="sibTrans" cxnId="{D6644D6D-E25A-46CB-A778-3DEC59687CF8}">
      <dgm:prSet/>
      <dgm:spPr/>
      <dgm:t>
        <a:bodyPr/>
        <a:lstStyle/>
        <a:p>
          <a:endParaRPr lang="fr-FR"/>
        </a:p>
      </dgm:t>
    </dgm:pt>
    <dgm:pt modelId="{6374D5AE-7B94-4D37-A09F-683B4B7D6452}">
      <dgm:prSet phldrT="[Texte]"/>
      <dgm:spPr/>
      <dgm:t>
        <a:bodyPr/>
        <a:lstStyle/>
        <a:p>
          <a:r>
            <a:rPr lang="fr-FR" dirty="0" err="1" smtClean="0"/>
            <a:t>Separation</a:t>
          </a:r>
          <a:endParaRPr lang="fr-FR" dirty="0"/>
        </a:p>
      </dgm:t>
    </dgm:pt>
    <dgm:pt modelId="{DA9E2C1E-0187-48FB-A0EB-DF74762E517C}" type="parTrans" cxnId="{203C6506-2E7C-4D9A-BB4D-F5BD83C5423B}">
      <dgm:prSet/>
      <dgm:spPr/>
      <dgm:t>
        <a:bodyPr/>
        <a:lstStyle/>
        <a:p>
          <a:endParaRPr lang="fr-FR"/>
        </a:p>
      </dgm:t>
    </dgm:pt>
    <dgm:pt modelId="{3A0DB7B6-C746-4049-8E5B-823F9F1EA271}" type="sibTrans" cxnId="{203C6506-2E7C-4D9A-BB4D-F5BD83C5423B}">
      <dgm:prSet/>
      <dgm:spPr/>
      <dgm:t>
        <a:bodyPr/>
        <a:lstStyle/>
        <a:p>
          <a:endParaRPr lang="fr-FR"/>
        </a:p>
      </dgm:t>
    </dgm:pt>
    <dgm:pt modelId="{0CCBFCD9-BDE5-430F-9150-682A8E12743F}">
      <dgm:prSet phldrT="[Texte]"/>
      <dgm:spPr/>
      <dgm:t>
        <a:bodyPr/>
        <a:lstStyle/>
        <a:p>
          <a:r>
            <a:rPr lang="fr-FR" dirty="0" err="1" smtClean="0"/>
            <a:t>Fiber</a:t>
          </a:r>
          <a:endParaRPr lang="fr-FR" dirty="0"/>
        </a:p>
      </dgm:t>
    </dgm:pt>
    <dgm:pt modelId="{FBDC385D-F17A-4285-A3EA-75C869EE9F1C}" type="parTrans" cxnId="{0B101FA3-F7DB-4CDC-9054-480BCC4CE4EF}">
      <dgm:prSet/>
      <dgm:spPr/>
      <dgm:t>
        <a:bodyPr/>
        <a:lstStyle/>
        <a:p>
          <a:endParaRPr lang="fr-FR"/>
        </a:p>
      </dgm:t>
    </dgm:pt>
    <dgm:pt modelId="{A5F354E4-6B6C-46A7-A94D-8595372E8028}" type="sibTrans" cxnId="{0B101FA3-F7DB-4CDC-9054-480BCC4CE4EF}">
      <dgm:prSet/>
      <dgm:spPr/>
      <dgm:t>
        <a:bodyPr/>
        <a:lstStyle/>
        <a:p>
          <a:endParaRPr lang="fr-FR"/>
        </a:p>
      </dgm:t>
    </dgm:pt>
    <dgm:pt modelId="{96C5EBD3-D1F8-4B5E-9323-74DA96AA80DC}">
      <dgm:prSet phldrT="[Texte]"/>
      <dgm:spPr/>
      <dgm:t>
        <a:bodyPr/>
        <a:lstStyle/>
        <a:p>
          <a:r>
            <a:rPr lang="fr-FR" dirty="0" err="1" smtClean="0"/>
            <a:t>Resin</a:t>
          </a:r>
          <a:endParaRPr lang="fr-FR" dirty="0"/>
        </a:p>
      </dgm:t>
    </dgm:pt>
    <dgm:pt modelId="{5F20556B-C008-4D51-B7A5-3CDD07EE5570}" type="parTrans" cxnId="{3ABBC2EB-F5C7-4803-BF28-4E13BE3DBAE0}">
      <dgm:prSet/>
      <dgm:spPr/>
      <dgm:t>
        <a:bodyPr/>
        <a:lstStyle/>
        <a:p>
          <a:endParaRPr lang="fr-FR"/>
        </a:p>
      </dgm:t>
    </dgm:pt>
    <dgm:pt modelId="{632EDA0C-FFA9-4F49-A36C-D69CF9FBDE8E}" type="sibTrans" cxnId="{3ABBC2EB-F5C7-4803-BF28-4E13BE3DBAE0}">
      <dgm:prSet/>
      <dgm:spPr/>
      <dgm:t>
        <a:bodyPr/>
        <a:lstStyle/>
        <a:p>
          <a:endParaRPr lang="fr-FR"/>
        </a:p>
      </dgm:t>
    </dgm:pt>
    <dgm:pt modelId="{9B4D96FD-EBA5-4A8C-96E8-872B0B756E4A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 smtClean="0"/>
            <a:t>Thermal/Chemical </a:t>
          </a:r>
          <a:r>
            <a:rPr lang="fr-FR" dirty="0" err="1" smtClean="0"/>
            <a:t>Recyling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Decomposed</a:t>
          </a:r>
          <a:r>
            <a:rPr lang="fr-FR" dirty="0" smtClean="0"/>
            <a:t> </a:t>
          </a:r>
          <a:r>
            <a:rPr lang="fr-FR" dirty="0" err="1" smtClean="0"/>
            <a:t>oil</a:t>
          </a:r>
          <a:r>
            <a:rPr lang="fr-FR" dirty="0" smtClean="0"/>
            <a:t> (fuel)</a:t>
          </a:r>
          <a:endParaRPr lang="fr-FR" dirty="0"/>
        </a:p>
      </dgm:t>
    </dgm:pt>
    <dgm:pt modelId="{B5457C13-458D-4D1F-B40E-04143ACC57FC}" type="parTrans" cxnId="{31FCFE67-4612-4333-8CB8-F852084EA202}">
      <dgm:prSet/>
      <dgm:spPr/>
      <dgm:t>
        <a:bodyPr/>
        <a:lstStyle/>
        <a:p>
          <a:endParaRPr lang="fr-FR"/>
        </a:p>
      </dgm:t>
    </dgm:pt>
    <dgm:pt modelId="{2CD97FF5-F573-4D95-A86A-F0A7265CE4DF}" type="sibTrans" cxnId="{31FCFE67-4612-4333-8CB8-F852084EA202}">
      <dgm:prSet/>
      <dgm:spPr/>
      <dgm:t>
        <a:bodyPr/>
        <a:lstStyle/>
        <a:p>
          <a:endParaRPr lang="fr-FR"/>
        </a:p>
      </dgm:t>
    </dgm:pt>
    <dgm:pt modelId="{9E2CA191-90B3-484D-A425-8CACA7B6208F}">
      <dgm:prSet phldrT="[Texte]"/>
      <dgm:spPr>
        <a:solidFill>
          <a:schemeClr val="accent4">
            <a:lumMod val="60000"/>
            <a:lumOff val="4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smtClean="0"/>
            <a:t>CFRP </a:t>
          </a: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endParaRPr lang="fr-FR" dirty="0"/>
        </a:p>
      </dgm:t>
    </dgm:pt>
    <dgm:pt modelId="{6414A6F1-9077-475A-A0FF-E3282556DBC9}" type="parTrans" cxnId="{5CDDDDBA-7068-4F53-8485-2477CA6AC5A7}">
      <dgm:prSet/>
      <dgm:spPr/>
      <dgm:t>
        <a:bodyPr/>
        <a:lstStyle/>
        <a:p>
          <a:endParaRPr lang="fr-FR"/>
        </a:p>
      </dgm:t>
    </dgm:pt>
    <dgm:pt modelId="{C8EE7E0F-BFF2-48AE-8007-4AB51FF6B0C3}" type="sibTrans" cxnId="{5CDDDDBA-7068-4F53-8485-2477CA6AC5A7}">
      <dgm:prSet/>
      <dgm:spPr/>
      <dgm:t>
        <a:bodyPr/>
        <a:lstStyle/>
        <a:p>
          <a:endParaRPr lang="fr-FR"/>
        </a:p>
      </dgm:t>
    </dgm:pt>
    <dgm:pt modelId="{9079C811-FE04-4BFA-A341-F08CEA611C5D}">
      <dgm:prSet phldrT="[Texte]"/>
      <dgm:spPr/>
      <dgm:t>
        <a:bodyPr/>
        <a:lstStyle/>
        <a:p>
          <a:r>
            <a:rPr lang="fr-FR" dirty="0" smtClean="0"/>
            <a:t>CFRP </a:t>
          </a:r>
          <a:r>
            <a:rPr lang="fr-FR" dirty="0" err="1" smtClean="0"/>
            <a:t>waste</a:t>
          </a:r>
          <a:endParaRPr lang="fr-FR" dirty="0"/>
        </a:p>
      </dgm:t>
    </dgm:pt>
    <dgm:pt modelId="{C63E3960-E1D0-47A1-ABCF-5C41DF4095EB}" type="parTrans" cxnId="{A5074B37-C521-45BE-A34E-DA132765EDE3}">
      <dgm:prSet/>
      <dgm:spPr/>
      <dgm:t>
        <a:bodyPr/>
        <a:lstStyle/>
        <a:p>
          <a:endParaRPr lang="fr-FR"/>
        </a:p>
      </dgm:t>
    </dgm:pt>
    <dgm:pt modelId="{5EC3F3C7-E173-4C10-9F46-711DA32882FA}" type="sibTrans" cxnId="{A5074B37-C521-45BE-A34E-DA132765EDE3}">
      <dgm:prSet/>
      <dgm:spPr/>
      <dgm:t>
        <a:bodyPr/>
        <a:lstStyle/>
        <a:p>
          <a:endParaRPr lang="fr-FR"/>
        </a:p>
      </dgm:t>
    </dgm:pt>
    <dgm:pt modelId="{B520FFB1-40B5-4116-87F2-010A2032D9EA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r>
            <a:rPr lang="fr-FR" dirty="0" smtClean="0"/>
            <a:t> of CFRP</a:t>
          </a:r>
          <a:endParaRPr lang="fr-FR" dirty="0"/>
        </a:p>
      </dgm:t>
    </dgm:pt>
    <dgm:pt modelId="{2CD77DF8-8C7F-4242-B72D-F9C01F3265A5}" type="sibTrans" cxnId="{2144A999-58A2-4383-BFB5-0464566EBA4E}">
      <dgm:prSet/>
      <dgm:spPr/>
      <dgm:t>
        <a:bodyPr/>
        <a:lstStyle/>
        <a:p>
          <a:endParaRPr lang="fr-FR"/>
        </a:p>
      </dgm:t>
    </dgm:pt>
    <dgm:pt modelId="{4ECE3366-8E43-47A1-9C81-F94CF93B30B7}" type="parTrans" cxnId="{2144A999-58A2-4383-BFB5-0464566EBA4E}">
      <dgm:prSet/>
      <dgm:spPr/>
      <dgm:t>
        <a:bodyPr/>
        <a:lstStyle/>
        <a:p>
          <a:endParaRPr lang="fr-FR"/>
        </a:p>
      </dgm:t>
    </dgm:pt>
    <dgm:pt modelId="{84E70958-48E9-41EF-9A6A-BB1727CB408B}" type="pres">
      <dgm:prSet presAssocID="{3CF66873-BC13-4442-842D-E67D97458A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CEBCBB-68E3-4980-ABF1-94A4746F1F74}" type="pres">
      <dgm:prSet presAssocID="{9079C811-FE04-4BFA-A341-F08CEA611C5D}" presName="hierRoot1" presStyleCnt="0">
        <dgm:presLayoutVars>
          <dgm:hierBranch val="init"/>
        </dgm:presLayoutVars>
      </dgm:prSet>
      <dgm:spPr/>
    </dgm:pt>
    <dgm:pt modelId="{C12552ED-7BDE-405D-82C9-B34240B16F30}" type="pres">
      <dgm:prSet presAssocID="{9079C811-FE04-4BFA-A341-F08CEA611C5D}" presName="rootComposite1" presStyleCnt="0"/>
      <dgm:spPr/>
    </dgm:pt>
    <dgm:pt modelId="{4CCBAF51-FFAB-47ED-A0B1-93CAE1FAE411}" type="pres">
      <dgm:prSet presAssocID="{9079C811-FE04-4BFA-A341-F08CEA611C5D}" presName="rootText1" presStyleLbl="node0" presStyleIdx="0" presStyleCnt="1">
        <dgm:presLayoutVars>
          <dgm:chPref val="3"/>
        </dgm:presLayoutVars>
      </dgm:prSet>
      <dgm:spPr/>
    </dgm:pt>
    <dgm:pt modelId="{821279BA-1C17-4BF9-A9C8-89BEBE56BB56}" type="pres">
      <dgm:prSet presAssocID="{9079C811-FE04-4BFA-A341-F08CEA611C5D}" presName="rootConnector1" presStyleLbl="node1" presStyleIdx="0" presStyleCnt="0"/>
      <dgm:spPr/>
    </dgm:pt>
    <dgm:pt modelId="{40144BB7-3EA2-4E6B-90A6-F1F66F0B6AD3}" type="pres">
      <dgm:prSet presAssocID="{9079C811-FE04-4BFA-A341-F08CEA611C5D}" presName="hierChild2" presStyleCnt="0"/>
      <dgm:spPr/>
    </dgm:pt>
    <dgm:pt modelId="{03CBFED5-7CB4-4E66-A0C1-DDACBD020FFF}" type="pres">
      <dgm:prSet presAssocID="{85C07CC5-43CF-48FA-97AF-384A830AA376}" presName="Name37" presStyleLbl="parChTrans1D2" presStyleIdx="0" presStyleCnt="2"/>
      <dgm:spPr/>
    </dgm:pt>
    <dgm:pt modelId="{87C528A9-07E6-433B-B01D-50B8DE8D8977}" type="pres">
      <dgm:prSet presAssocID="{C081C201-86AA-4644-B447-6F5A635F5EA6}" presName="hierRoot2" presStyleCnt="0">
        <dgm:presLayoutVars>
          <dgm:hierBranch val="init"/>
        </dgm:presLayoutVars>
      </dgm:prSet>
      <dgm:spPr/>
    </dgm:pt>
    <dgm:pt modelId="{8C1B57B4-F0D2-438A-850C-A05469E5D7C1}" type="pres">
      <dgm:prSet presAssocID="{C081C201-86AA-4644-B447-6F5A635F5EA6}" presName="rootComposite" presStyleCnt="0"/>
      <dgm:spPr/>
    </dgm:pt>
    <dgm:pt modelId="{EA296881-A80D-455E-A6E9-DCE5035C7FF1}" type="pres">
      <dgm:prSet presAssocID="{C081C201-86AA-4644-B447-6F5A635F5EA6}" presName="rootText" presStyleLbl="node2" presStyleIdx="0" presStyleCnt="2">
        <dgm:presLayoutVars>
          <dgm:chPref val="3"/>
        </dgm:presLayoutVars>
      </dgm:prSet>
      <dgm:spPr/>
    </dgm:pt>
    <dgm:pt modelId="{12BED6E3-B513-4263-9D37-E4FB50723FDC}" type="pres">
      <dgm:prSet presAssocID="{C081C201-86AA-4644-B447-6F5A635F5EA6}" presName="rootConnector" presStyleLbl="node2" presStyleIdx="0" presStyleCnt="2"/>
      <dgm:spPr/>
    </dgm:pt>
    <dgm:pt modelId="{9BB9A864-C1A4-4D74-B1E7-211BE773C592}" type="pres">
      <dgm:prSet presAssocID="{C081C201-86AA-4644-B447-6F5A635F5EA6}" presName="hierChild4" presStyleCnt="0"/>
      <dgm:spPr/>
    </dgm:pt>
    <dgm:pt modelId="{49737D44-CBFD-4376-995C-716FC547E887}" type="pres">
      <dgm:prSet presAssocID="{5321D437-11E0-412A-83A4-1C0F11C167B7}" presName="Name37" presStyleLbl="parChTrans1D3" presStyleIdx="0" presStyleCnt="3"/>
      <dgm:spPr/>
    </dgm:pt>
    <dgm:pt modelId="{D7D4BC69-542E-49D2-85F1-DBB2539B97A8}" type="pres">
      <dgm:prSet presAssocID="{A188F746-EA86-4E01-8408-C826D43FE19A}" presName="hierRoot2" presStyleCnt="0">
        <dgm:presLayoutVars>
          <dgm:hierBranch val="init"/>
        </dgm:presLayoutVars>
      </dgm:prSet>
      <dgm:spPr/>
    </dgm:pt>
    <dgm:pt modelId="{024F1C5B-4AEF-4FD1-A210-B25033EE082B}" type="pres">
      <dgm:prSet presAssocID="{A188F746-EA86-4E01-8408-C826D43FE19A}" presName="rootComposite" presStyleCnt="0"/>
      <dgm:spPr/>
    </dgm:pt>
    <dgm:pt modelId="{0763B95C-AB35-47C0-8E58-73C68A2DA5EB}" type="pres">
      <dgm:prSet presAssocID="{A188F746-EA86-4E01-8408-C826D43FE19A}" presName="rootText" presStyleLbl="node3" presStyleIdx="0" presStyleCnt="3">
        <dgm:presLayoutVars>
          <dgm:chPref val="3"/>
        </dgm:presLayoutVars>
      </dgm:prSet>
      <dgm:spPr/>
    </dgm:pt>
    <dgm:pt modelId="{83547A8C-3580-4339-A20C-139FD9CEFB8F}" type="pres">
      <dgm:prSet presAssocID="{A188F746-EA86-4E01-8408-C826D43FE19A}" presName="rootConnector" presStyleLbl="node3" presStyleIdx="0" presStyleCnt="3"/>
      <dgm:spPr/>
    </dgm:pt>
    <dgm:pt modelId="{3FDB558A-95BE-4368-8112-AEA2D191B920}" type="pres">
      <dgm:prSet presAssocID="{A188F746-EA86-4E01-8408-C826D43FE19A}" presName="hierChild4" presStyleCnt="0"/>
      <dgm:spPr/>
    </dgm:pt>
    <dgm:pt modelId="{F01BCABA-0342-400A-AD02-CF7EC4C86112}" type="pres">
      <dgm:prSet presAssocID="{A188F746-EA86-4E01-8408-C826D43FE19A}" presName="hierChild5" presStyleCnt="0"/>
      <dgm:spPr/>
    </dgm:pt>
    <dgm:pt modelId="{E0C2A674-F8F1-4FDA-A8CB-C24144D74AF0}" type="pres">
      <dgm:prSet presAssocID="{DA9E2C1E-0187-48FB-A0EB-DF74762E517C}" presName="Name37" presStyleLbl="parChTrans1D3" presStyleIdx="1" presStyleCnt="3"/>
      <dgm:spPr/>
    </dgm:pt>
    <dgm:pt modelId="{22AE789F-6423-4AE1-AB5D-9C44BC4998E7}" type="pres">
      <dgm:prSet presAssocID="{6374D5AE-7B94-4D37-A09F-683B4B7D6452}" presName="hierRoot2" presStyleCnt="0">
        <dgm:presLayoutVars>
          <dgm:hierBranch val="init"/>
        </dgm:presLayoutVars>
      </dgm:prSet>
      <dgm:spPr/>
    </dgm:pt>
    <dgm:pt modelId="{CB92D296-2154-4415-A37A-A28E10C175D7}" type="pres">
      <dgm:prSet presAssocID="{6374D5AE-7B94-4D37-A09F-683B4B7D6452}" presName="rootComposite" presStyleCnt="0"/>
      <dgm:spPr/>
    </dgm:pt>
    <dgm:pt modelId="{8ABBE64E-BE45-4C2F-A8A7-8B11E8240620}" type="pres">
      <dgm:prSet presAssocID="{6374D5AE-7B94-4D37-A09F-683B4B7D6452}" presName="rootText" presStyleLbl="node3" presStyleIdx="1" presStyleCnt="3">
        <dgm:presLayoutVars>
          <dgm:chPref val="3"/>
        </dgm:presLayoutVars>
      </dgm:prSet>
      <dgm:spPr/>
    </dgm:pt>
    <dgm:pt modelId="{DF409CE4-A17B-4C22-AB90-12DEBA792263}" type="pres">
      <dgm:prSet presAssocID="{6374D5AE-7B94-4D37-A09F-683B4B7D6452}" presName="rootConnector" presStyleLbl="node3" presStyleIdx="1" presStyleCnt="3"/>
      <dgm:spPr/>
    </dgm:pt>
    <dgm:pt modelId="{264D7CC4-83A9-40E7-9D75-B25013A2EC00}" type="pres">
      <dgm:prSet presAssocID="{6374D5AE-7B94-4D37-A09F-683B4B7D6452}" presName="hierChild4" presStyleCnt="0"/>
      <dgm:spPr/>
    </dgm:pt>
    <dgm:pt modelId="{0BBA0365-C71B-48C6-9BBA-9E5AA4A9684E}" type="pres">
      <dgm:prSet presAssocID="{FBDC385D-F17A-4285-A3EA-75C869EE9F1C}" presName="Name37" presStyleLbl="parChTrans1D4" presStyleIdx="0" presStyleCnt="4"/>
      <dgm:spPr/>
    </dgm:pt>
    <dgm:pt modelId="{B3D6D84B-57B0-4F71-8945-6412249139C0}" type="pres">
      <dgm:prSet presAssocID="{0CCBFCD9-BDE5-430F-9150-682A8E12743F}" presName="hierRoot2" presStyleCnt="0">
        <dgm:presLayoutVars>
          <dgm:hierBranch val="init"/>
        </dgm:presLayoutVars>
      </dgm:prSet>
      <dgm:spPr/>
    </dgm:pt>
    <dgm:pt modelId="{70BEB307-E7E1-4396-9639-A4955EF5DDA0}" type="pres">
      <dgm:prSet presAssocID="{0CCBFCD9-BDE5-430F-9150-682A8E12743F}" presName="rootComposite" presStyleCnt="0"/>
      <dgm:spPr/>
    </dgm:pt>
    <dgm:pt modelId="{66E4B0A2-8CC4-4611-ADB7-AE0BB121A095}" type="pres">
      <dgm:prSet presAssocID="{0CCBFCD9-BDE5-430F-9150-682A8E12743F}" presName="rootText" presStyleLbl="node4" presStyleIdx="0" presStyleCnt="4">
        <dgm:presLayoutVars>
          <dgm:chPref val="3"/>
        </dgm:presLayoutVars>
      </dgm:prSet>
      <dgm:spPr/>
    </dgm:pt>
    <dgm:pt modelId="{9CFB1031-F8AA-445C-A3E4-BC129B954DA9}" type="pres">
      <dgm:prSet presAssocID="{0CCBFCD9-BDE5-430F-9150-682A8E12743F}" presName="rootConnector" presStyleLbl="node4" presStyleIdx="0" presStyleCnt="4"/>
      <dgm:spPr/>
    </dgm:pt>
    <dgm:pt modelId="{5E65A59D-856B-49F3-A48A-0FEA8F2A26EC}" type="pres">
      <dgm:prSet presAssocID="{0CCBFCD9-BDE5-430F-9150-682A8E12743F}" presName="hierChild4" presStyleCnt="0"/>
      <dgm:spPr/>
    </dgm:pt>
    <dgm:pt modelId="{4329131C-DF39-4BD2-9525-364140AF6AAD}" type="pres">
      <dgm:prSet presAssocID="{6414A6F1-9077-475A-A0FF-E3282556DBC9}" presName="Name37" presStyleLbl="parChTrans1D4" presStyleIdx="1" presStyleCnt="4"/>
      <dgm:spPr/>
    </dgm:pt>
    <dgm:pt modelId="{2BEF7E36-A452-41D3-BF88-0010B6F0D680}" type="pres">
      <dgm:prSet presAssocID="{9E2CA191-90B3-484D-A425-8CACA7B6208F}" presName="hierRoot2" presStyleCnt="0">
        <dgm:presLayoutVars>
          <dgm:hierBranch val="init"/>
        </dgm:presLayoutVars>
      </dgm:prSet>
      <dgm:spPr/>
    </dgm:pt>
    <dgm:pt modelId="{2E1281E0-0923-467F-A0B5-43FE0658C59E}" type="pres">
      <dgm:prSet presAssocID="{9E2CA191-90B3-484D-A425-8CACA7B6208F}" presName="rootComposite" presStyleCnt="0"/>
      <dgm:spPr/>
    </dgm:pt>
    <dgm:pt modelId="{2CA4A5E4-E654-4623-BC05-F439A574FE3F}" type="pres">
      <dgm:prSet presAssocID="{9E2CA191-90B3-484D-A425-8CACA7B6208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0CF157-22FC-4035-A318-FB2B8CA4C3B5}" type="pres">
      <dgm:prSet presAssocID="{9E2CA191-90B3-484D-A425-8CACA7B6208F}" presName="rootConnector" presStyleLbl="node4" presStyleIdx="1" presStyleCnt="4"/>
      <dgm:spPr/>
    </dgm:pt>
    <dgm:pt modelId="{ABA1C07F-388D-4323-AD8C-6D4261865855}" type="pres">
      <dgm:prSet presAssocID="{9E2CA191-90B3-484D-A425-8CACA7B6208F}" presName="hierChild4" presStyleCnt="0"/>
      <dgm:spPr/>
    </dgm:pt>
    <dgm:pt modelId="{07D058B8-9624-4A73-8C66-7E4E36717480}" type="pres">
      <dgm:prSet presAssocID="{9E2CA191-90B3-484D-A425-8CACA7B6208F}" presName="hierChild5" presStyleCnt="0"/>
      <dgm:spPr/>
    </dgm:pt>
    <dgm:pt modelId="{995737FF-8A45-4FDA-BD11-79B6EC0935BA}" type="pres">
      <dgm:prSet presAssocID="{0CCBFCD9-BDE5-430F-9150-682A8E12743F}" presName="hierChild5" presStyleCnt="0"/>
      <dgm:spPr/>
    </dgm:pt>
    <dgm:pt modelId="{597641D8-FD44-4D79-AB4B-78314A463D97}" type="pres">
      <dgm:prSet presAssocID="{5F20556B-C008-4D51-B7A5-3CDD07EE5570}" presName="Name37" presStyleLbl="parChTrans1D4" presStyleIdx="2" presStyleCnt="4"/>
      <dgm:spPr/>
    </dgm:pt>
    <dgm:pt modelId="{9B2D7543-6D34-46CA-A84C-A59EE48D6B73}" type="pres">
      <dgm:prSet presAssocID="{96C5EBD3-D1F8-4B5E-9323-74DA96AA80DC}" presName="hierRoot2" presStyleCnt="0">
        <dgm:presLayoutVars>
          <dgm:hierBranch val="init"/>
        </dgm:presLayoutVars>
      </dgm:prSet>
      <dgm:spPr/>
    </dgm:pt>
    <dgm:pt modelId="{BC6F0994-EDA4-43E3-AB38-D295DCBCC38B}" type="pres">
      <dgm:prSet presAssocID="{96C5EBD3-D1F8-4B5E-9323-74DA96AA80DC}" presName="rootComposite" presStyleCnt="0"/>
      <dgm:spPr/>
    </dgm:pt>
    <dgm:pt modelId="{1146006F-D664-4057-9D6C-36DC0AEACD82}" type="pres">
      <dgm:prSet presAssocID="{96C5EBD3-D1F8-4B5E-9323-74DA96AA80DC}" presName="rootText" presStyleLbl="node4" presStyleIdx="2" presStyleCnt="4">
        <dgm:presLayoutVars>
          <dgm:chPref val="3"/>
        </dgm:presLayoutVars>
      </dgm:prSet>
      <dgm:spPr/>
    </dgm:pt>
    <dgm:pt modelId="{049AA7D3-EA7E-4C70-A7DC-B19E2306549F}" type="pres">
      <dgm:prSet presAssocID="{96C5EBD3-D1F8-4B5E-9323-74DA96AA80DC}" presName="rootConnector" presStyleLbl="node4" presStyleIdx="2" presStyleCnt="4"/>
      <dgm:spPr/>
    </dgm:pt>
    <dgm:pt modelId="{16FC8783-8202-449F-AB66-514FC5D1BC1F}" type="pres">
      <dgm:prSet presAssocID="{96C5EBD3-D1F8-4B5E-9323-74DA96AA80DC}" presName="hierChild4" presStyleCnt="0"/>
      <dgm:spPr/>
    </dgm:pt>
    <dgm:pt modelId="{191E9D97-8581-4252-990E-C6ED5BC978E9}" type="pres">
      <dgm:prSet presAssocID="{B5457C13-458D-4D1F-B40E-04143ACC57FC}" presName="Name37" presStyleLbl="parChTrans1D4" presStyleIdx="3" presStyleCnt="4"/>
      <dgm:spPr/>
    </dgm:pt>
    <dgm:pt modelId="{33BEE8D9-AB33-4B82-8ECA-E9922DF8306A}" type="pres">
      <dgm:prSet presAssocID="{9B4D96FD-EBA5-4A8C-96E8-872B0B756E4A}" presName="hierRoot2" presStyleCnt="0">
        <dgm:presLayoutVars>
          <dgm:hierBranch val="init"/>
        </dgm:presLayoutVars>
      </dgm:prSet>
      <dgm:spPr/>
    </dgm:pt>
    <dgm:pt modelId="{EAB1B539-ECFA-4CC4-AD89-CA5A91B3D06B}" type="pres">
      <dgm:prSet presAssocID="{9B4D96FD-EBA5-4A8C-96E8-872B0B756E4A}" presName="rootComposite" presStyleCnt="0"/>
      <dgm:spPr/>
    </dgm:pt>
    <dgm:pt modelId="{B685413B-1FA6-4271-A4D2-2216EA43D6E8}" type="pres">
      <dgm:prSet presAssocID="{9B4D96FD-EBA5-4A8C-96E8-872B0B756E4A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07EA09-793B-44DA-B26C-B9A88A826AF3}" type="pres">
      <dgm:prSet presAssocID="{9B4D96FD-EBA5-4A8C-96E8-872B0B756E4A}" presName="rootConnector" presStyleLbl="node4" presStyleIdx="3" presStyleCnt="4"/>
      <dgm:spPr/>
    </dgm:pt>
    <dgm:pt modelId="{71A2E2AD-0898-4300-8BD4-B245C843FE5D}" type="pres">
      <dgm:prSet presAssocID="{9B4D96FD-EBA5-4A8C-96E8-872B0B756E4A}" presName="hierChild4" presStyleCnt="0"/>
      <dgm:spPr/>
    </dgm:pt>
    <dgm:pt modelId="{B3A304DC-7235-40C9-8971-58DF6D7D870D}" type="pres">
      <dgm:prSet presAssocID="{9B4D96FD-EBA5-4A8C-96E8-872B0B756E4A}" presName="hierChild5" presStyleCnt="0"/>
      <dgm:spPr/>
    </dgm:pt>
    <dgm:pt modelId="{1E32328A-D2DD-4870-B903-9FAF723EA706}" type="pres">
      <dgm:prSet presAssocID="{96C5EBD3-D1F8-4B5E-9323-74DA96AA80DC}" presName="hierChild5" presStyleCnt="0"/>
      <dgm:spPr/>
    </dgm:pt>
    <dgm:pt modelId="{6202BF86-0C15-4B0B-B44D-BF16B166F76C}" type="pres">
      <dgm:prSet presAssocID="{6374D5AE-7B94-4D37-A09F-683B4B7D6452}" presName="hierChild5" presStyleCnt="0"/>
      <dgm:spPr/>
    </dgm:pt>
    <dgm:pt modelId="{1DD75536-0A71-40A9-AB10-E54C5E4F4DDD}" type="pres">
      <dgm:prSet presAssocID="{4ECE3366-8E43-47A1-9C81-F94CF93B30B7}" presName="Name37" presStyleLbl="parChTrans1D3" presStyleIdx="2" presStyleCnt="3"/>
      <dgm:spPr/>
    </dgm:pt>
    <dgm:pt modelId="{FA684FBC-C6BD-45ED-93C6-56ADED5920C7}" type="pres">
      <dgm:prSet presAssocID="{B520FFB1-40B5-4116-87F2-010A2032D9EA}" presName="hierRoot2" presStyleCnt="0">
        <dgm:presLayoutVars>
          <dgm:hierBranch val="init"/>
        </dgm:presLayoutVars>
      </dgm:prSet>
      <dgm:spPr/>
    </dgm:pt>
    <dgm:pt modelId="{AE0C8217-04AD-45C2-A812-4A953F392F8A}" type="pres">
      <dgm:prSet presAssocID="{B520FFB1-40B5-4116-87F2-010A2032D9EA}" presName="rootComposite" presStyleCnt="0"/>
      <dgm:spPr/>
    </dgm:pt>
    <dgm:pt modelId="{F1A8CC5E-C3CA-4E71-B7CD-A077C2308876}" type="pres">
      <dgm:prSet presAssocID="{B520FFB1-40B5-4116-87F2-010A2032D9E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9255734-FF67-4A49-BECC-22992F475435}" type="pres">
      <dgm:prSet presAssocID="{B520FFB1-40B5-4116-87F2-010A2032D9EA}" presName="rootConnector" presStyleLbl="node3" presStyleIdx="2" presStyleCnt="3"/>
      <dgm:spPr/>
    </dgm:pt>
    <dgm:pt modelId="{949091E0-1D9F-42DC-ABBB-C00D993FC3E4}" type="pres">
      <dgm:prSet presAssocID="{B520FFB1-40B5-4116-87F2-010A2032D9EA}" presName="hierChild4" presStyleCnt="0"/>
      <dgm:spPr/>
    </dgm:pt>
    <dgm:pt modelId="{6F22E752-552A-472F-9352-2EC20385F570}" type="pres">
      <dgm:prSet presAssocID="{B520FFB1-40B5-4116-87F2-010A2032D9EA}" presName="hierChild5" presStyleCnt="0"/>
      <dgm:spPr/>
    </dgm:pt>
    <dgm:pt modelId="{63737C5E-F01A-4FCF-9CD2-55EB2ACD97B8}" type="pres">
      <dgm:prSet presAssocID="{C081C201-86AA-4644-B447-6F5A635F5EA6}" presName="hierChild5" presStyleCnt="0"/>
      <dgm:spPr/>
    </dgm:pt>
    <dgm:pt modelId="{2C6055B8-6B47-4791-8EDC-DD0E814FDA97}" type="pres">
      <dgm:prSet presAssocID="{7BDEC97C-3FFD-4B84-BE17-65A28BE52598}" presName="Name37" presStyleLbl="parChTrans1D2" presStyleIdx="1" presStyleCnt="2"/>
      <dgm:spPr/>
    </dgm:pt>
    <dgm:pt modelId="{3BA7F15A-1424-4D89-AA82-E028A53F96A6}" type="pres">
      <dgm:prSet presAssocID="{D0A3479C-FEC7-46CC-BECA-24760B411921}" presName="hierRoot2" presStyleCnt="0">
        <dgm:presLayoutVars>
          <dgm:hierBranch val="init"/>
        </dgm:presLayoutVars>
      </dgm:prSet>
      <dgm:spPr/>
    </dgm:pt>
    <dgm:pt modelId="{88AA93FD-8E79-4F6F-8D83-C471F4E9551D}" type="pres">
      <dgm:prSet presAssocID="{D0A3479C-FEC7-46CC-BECA-24760B411921}" presName="rootComposite" presStyleCnt="0"/>
      <dgm:spPr/>
    </dgm:pt>
    <dgm:pt modelId="{3BB14186-25B0-44BA-9546-32126673B984}" type="pres">
      <dgm:prSet presAssocID="{D0A3479C-FEC7-46CC-BECA-24760B411921}" presName="rootText" presStyleLbl="node2" presStyleIdx="1" presStyleCnt="2">
        <dgm:presLayoutVars>
          <dgm:chPref val="3"/>
        </dgm:presLayoutVars>
      </dgm:prSet>
      <dgm:spPr/>
    </dgm:pt>
    <dgm:pt modelId="{12793B24-C258-4366-AAFA-C83920E2E686}" type="pres">
      <dgm:prSet presAssocID="{D0A3479C-FEC7-46CC-BECA-24760B411921}" presName="rootConnector" presStyleLbl="node2" presStyleIdx="1" presStyleCnt="2"/>
      <dgm:spPr/>
    </dgm:pt>
    <dgm:pt modelId="{5F5372E0-0834-4733-B11D-A6BC02CE632B}" type="pres">
      <dgm:prSet presAssocID="{D0A3479C-FEC7-46CC-BECA-24760B411921}" presName="hierChild4" presStyleCnt="0"/>
      <dgm:spPr/>
    </dgm:pt>
    <dgm:pt modelId="{AC1D7FC0-2A80-4A57-93B6-25D2282C149B}" type="pres">
      <dgm:prSet presAssocID="{D0A3479C-FEC7-46CC-BECA-24760B411921}" presName="hierChild5" presStyleCnt="0"/>
      <dgm:spPr/>
    </dgm:pt>
    <dgm:pt modelId="{725FB058-716D-4BBF-815D-73828E172DBD}" type="pres">
      <dgm:prSet presAssocID="{9079C811-FE04-4BFA-A341-F08CEA611C5D}" presName="hierChild3" presStyleCnt="0"/>
      <dgm:spPr/>
    </dgm:pt>
  </dgm:ptLst>
  <dgm:cxnLst>
    <dgm:cxn modelId="{B96AF174-F8C8-4EF1-AB0A-C8275B56BBCB}" type="presOf" srcId="{D0A3479C-FEC7-46CC-BECA-24760B411921}" destId="{12793B24-C258-4366-AAFA-C83920E2E686}" srcOrd="1" destOrd="0" presId="urn:microsoft.com/office/officeart/2005/8/layout/orgChart1"/>
    <dgm:cxn modelId="{A5074B37-C521-45BE-A34E-DA132765EDE3}" srcId="{3CF66873-BC13-4442-842D-E67D97458A6F}" destId="{9079C811-FE04-4BFA-A341-F08CEA611C5D}" srcOrd="0" destOrd="0" parTransId="{C63E3960-E1D0-47A1-ABCF-5C41DF4095EB}" sibTransId="{5EC3F3C7-E173-4C10-9F46-711DA32882FA}"/>
    <dgm:cxn modelId="{78EBB64F-B382-4E61-B094-9A6D9266FC18}" type="presOf" srcId="{85C07CC5-43CF-48FA-97AF-384A830AA376}" destId="{03CBFED5-7CB4-4E66-A0C1-DDACBD020FFF}" srcOrd="0" destOrd="0" presId="urn:microsoft.com/office/officeart/2005/8/layout/orgChart1"/>
    <dgm:cxn modelId="{0B101FA3-F7DB-4CDC-9054-480BCC4CE4EF}" srcId="{6374D5AE-7B94-4D37-A09F-683B4B7D6452}" destId="{0CCBFCD9-BDE5-430F-9150-682A8E12743F}" srcOrd="0" destOrd="0" parTransId="{FBDC385D-F17A-4285-A3EA-75C869EE9F1C}" sibTransId="{A5F354E4-6B6C-46A7-A94D-8595372E8028}"/>
    <dgm:cxn modelId="{B5B18D0B-205A-4A15-B88F-B7F0060B488E}" type="presOf" srcId="{B5457C13-458D-4D1F-B40E-04143ACC57FC}" destId="{191E9D97-8581-4252-990E-C6ED5BC978E9}" srcOrd="0" destOrd="0" presId="urn:microsoft.com/office/officeart/2005/8/layout/orgChart1"/>
    <dgm:cxn modelId="{89F78295-3BF3-4A77-9472-D54A6C9580C9}" type="presOf" srcId="{3CF66873-BC13-4442-842D-E67D97458A6F}" destId="{84E70958-48E9-41EF-9A6A-BB1727CB408B}" srcOrd="0" destOrd="0" presId="urn:microsoft.com/office/officeart/2005/8/layout/orgChart1"/>
    <dgm:cxn modelId="{D6644D6D-E25A-46CB-A778-3DEC59687CF8}" srcId="{9079C811-FE04-4BFA-A341-F08CEA611C5D}" destId="{D0A3479C-FEC7-46CC-BECA-24760B411921}" srcOrd="1" destOrd="0" parTransId="{7BDEC97C-3FFD-4B84-BE17-65A28BE52598}" sibTransId="{63A8C810-F0FF-4A76-9589-677B7FB10D2F}"/>
    <dgm:cxn modelId="{836571AB-6966-4001-B5CA-44DE15850289}" type="presOf" srcId="{96C5EBD3-D1F8-4B5E-9323-74DA96AA80DC}" destId="{049AA7D3-EA7E-4C70-A7DC-B19E2306549F}" srcOrd="1" destOrd="0" presId="urn:microsoft.com/office/officeart/2005/8/layout/orgChart1"/>
    <dgm:cxn modelId="{2144A999-58A2-4383-BFB5-0464566EBA4E}" srcId="{C081C201-86AA-4644-B447-6F5A635F5EA6}" destId="{B520FFB1-40B5-4116-87F2-010A2032D9EA}" srcOrd="2" destOrd="0" parTransId="{4ECE3366-8E43-47A1-9C81-F94CF93B30B7}" sibTransId="{2CD77DF8-8C7F-4242-B72D-F9C01F3265A5}"/>
    <dgm:cxn modelId="{6A4940DA-4F54-4FA2-A168-DF9B051B1C80}" type="presOf" srcId="{C081C201-86AA-4644-B447-6F5A635F5EA6}" destId="{EA296881-A80D-455E-A6E9-DCE5035C7FF1}" srcOrd="0" destOrd="0" presId="urn:microsoft.com/office/officeart/2005/8/layout/orgChart1"/>
    <dgm:cxn modelId="{2E87BD17-E1C2-457D-BE90-5A3C545CACD3}" type="presOf" srcId="{6374D5AE-7B94-4D37-A09F-683B4B7D6452}" destId="{8ABBE64E-BE45-4C2F-A8A7-8B11E8240620}" srcOrd="0" destOrd="0" presId="urn:microsoft.com/office/officeart/2005/8/layout/orgChart1"/>
    <dgm:cxn modelId="{A2FEF82B-1A4F-4444-A4E4-BB9B26BDC553}" type="presOf" srcId="{5321D437-11E0-412A-83A4-1C0F11C167B7}" destId="{49737D44-CBFD-4376-995C-716FC547E887}" srcOrd="0" destOrd="0" presId="urn:microsoft.com/office/officeart/2005/8/layout/orgChart1"/>
    <dgm:cxn modelId="{A6221678-C378-4D3E-A0C6-48E287E00285}" type="presOf" srcId="{96C5EBD3-D1F8-4B5E-9323-74DA96AA80DC}" destId="{1146006F-D664-4057-9D6C-36DC0AEACD82}" srcOrd="0" destOrd="0" presId="urn:microsoft.com/office/officeart/2005/8/layout/orgChart1"/>
    <dgm:cxn modelId="{44D58972-26BB-46CF-A34F-B6E02805F9D4}" type="presOf" srcId="{9B4D96FD-EBA5-4A8C-96E8-872B0B756E4A}" destId="{B685413B-1FA6-4271-A4D2-2216EA43D6E8}" srcOrd="0" destOrd="0" presId="urn:microsoft.com/office/officeart/2005/8/layout/orgChart1"/>
    <dgm:cxn modelId="{981118A9-77CE-4EF8-BB0A-E98B87158F6B}" type="presOf" srcId="{A188F746-EA86-4E01-8408-C826D43FE19A}" destId="{83547A8C-3580-4339-A20C-139FD9CEFB8F}" srcOrd="1" destOrd="0" presId="urn:microsoft.com/office/officeart/2005/8/layout/orgChart1"/>
    <dgm:cxn modelId="{9B59500C-BA65-4FBC-AEFD-1872B562A071}" type="presOf" srcId="{4ECE3366-8E43-47A1-9C81-F94CF93B30B7}" destId="{1DD75536-0A71-40A9-AB10-E54C5E4F4DDD}" srcOrd="0" destOrd="0" presId="urn:microsoft.com/office/officeart/2005/8/layout/orgChart1"/>
    <dgm:cxn modelId="{18DE85FD-B173-40F8-8E45-8A970483BBED}" type="presOf" srcId="{9E2CA191-90B3-484D-A425-8CACA7B6208F}" destId="{2CA4A5E4-E654-4623-BC05-F439A574FE3F}" srcOrd="0" destOrd="0" presId="urn:microsoft.com/office/officeart/2005/8/layout/orgChart1"/>
    <dgm:cxn modelId="{F7F55853-F6EC-4A3D-801E-63BE324386A6}" type="presOf" srcId="{0CCBFCD9-BDE5-430F-9150-682A8E12743F}" destId="{66E4B0A2-8CC4-4611-ADB7-AE0BB121A095}" srcOrd="0" destOrd="0" presId="urn:microsoft.com/office/officeart/2005/8/layout/orgChart1"/>
    <dgm:cxn modelId="{CD26C4F2-3E40-437D-81EB-D8593D1E7B1C}" srcId="{C081C201-86AA-4644-B447-6F5A635F5EA6}" destId="{A188F746-EA86-4E01-8408-C826D43FE19A}" srcOrd="0" destOrd="0" parTransId="{5321D437-11E0-412A-83A4-1C0F11C167B7}" sibTransId="{196026CF-C368-4E1A-B1B0-E0A4ECDEA113}"/>
    <dgm:cxn modelId="{01C8BE36-25F7-4CCE-8C39-5D25D66ABB0A}" type="presOf" srcId="{6374D5AE-7B94-4D37-A09F-683B4B7D6452}" destId="{DF409CE4-A17B-4C22-AB90-12DEBA792263}" srcOrd="1" destOrd="0" presId="urn:microsoft.com/office/officeart/2005/8/layout/orgChart1"/>
    <dgm:cxn modelId="{203C6506-2E7C-4D9A-BB4D-F5BD83C5423B}" srcId="{C081C201-86AA-4644-B447-6F5A635F5EA6}" destId="{6374D5AE-7B94-4D37-A09F-683B4B7D6452}" srcOrd="1" destOrd="0" parTransId="{DA9E2C1E-0187-48FB-A0EB-DF74762E517C}" sibTransId="{3A0DB7B6-C746-4049-8E5B-823F9F1EA271}"/>
    <dgm:cxn modelId="{3A131B88-C2AF-41A6-AA79-802A30A03E67}" type="presOf" srcId="{6414A6F1-9077-475A-A0FF-E3282556DBC9}" destId="{4329131C-DF39-4BD2-9525-364140AF6AAD}" srcOrd="0" destOrd="0" presId="urn:microsoft.com/office/officeart/2005/8/layout/orgChart1"/>
    <dgm:cxn modelId="{3ABBC2EB-F5C7-4803-BF28-4E13BE3DBAE0}" srcId="{6374D5AE-7B94-4D37-A09F-683B4B7D6452}" destId="{96C5EBD3-D1F8-4B5E-9323-74DA96AA80DC}" srcOrd="1" destOrd="0" parTransId="{5F20556B-C008-4D51-B7A5-3CDD07EE5570}" sibTransId="{632EDA0C-FFA9-4F49-A36C-D69CF9FBDE8E}"/>
    <dgm:cxn modelId="{C1FA5283-622D-43F1-AE0D-6ABBA6075740}" type="presOf" srcId="{5F20556B-C008-4D51-B7A5-3CDD07EE5570}" destId="{597641D8-FD44-4D79-AB4B-78314A463D97}" srcOrd="0" destOrd="0" presId="urn:microsoft.com/office/officeart/2005/8/layout/orgChart1"/>
    <dgm:cxn modelId="{3C5AD164-E155-49BE-9FE8-50F34585E621}" type="presOf" srcId="{C081C201-86AA-4644-B447-6F5A635F5EA6}" destId="{12BED6E3-B513-4263-9D37-E4FB50723FDC}" srcOrd="1" destOrd="0" presId="urn:microsoft.com/office/officeart/2005/8/layout/orgChart1"/>
    <dgm:cxn modelId="{F664CFC7-FBFF-4334-9660-5397B369A1A8}" type="presOf" srcId="{FBDC385D-F17A-4285-A3EA-75C869EE9F1C}" destId="{0BBA0365-C71B-48C6-9BBA-9E5AA4A9684E}" srcOrd="0" destOrd="0" presId="urn:microsoft.com/office/officeart/2005/8/layout/orgChart1"/>
    <dgm:cxn modelId="{790C8EE9-A05E-485C-BE96-2E0EF664FA78}" type="presOf" srcId="{B520FFB1-40B5-4116-87F2-010A2032D9EA}" destId="{F1A8CC5E-C3CA-4E71-B7CD-A077C2308876}" srcOrd="0" destOrd="0" presId="urn:microsoft.com/office/officeart/2005/8/layout/orgChart1"/>
    <dgm:cxn modelId="{8D6B03B1-6981-42E7-AF58-F002EBF94EEB}" type="presOf" srcId="{A188F746-EA86-4E01-8408-C826D43FE19A}" destId="{0763B95C-AB35-47C0-8E58-73C68A2DA5EB}" srcOrd="0" destOrd="0" presId="urn:microsoft.com/office/officeart/2005/8/layout/orgChart1"/>
    <dgm:cxn modelId="{5CDDDDBA-7068-4F53-8485-2477CA6AC5A7}" srcId="{0CCBFCD9-BDE5-430F-9150-682A8E12743F}" destId="{9E2CA191-90B3-484D-A425-8CACA7B6208F}" srcOrd="0" destOrd="0" parTransId="{6414A6F1-9077-475A-A0FF-E3282556DBC9}" sibTransId="{C8EE7E0F-BFF2-48AE-8007-4AB51FF6B0C3}"/>
    <dgm:cxn modelId="{31FCFE67-4612-4333-8CB8-F852084EA202}" srcId="{96C5EBD3-D1F8-4B5E-9323-74DA96AA80DC}" destId="{9B4D96FD-EBA5-4A8C-96E8-872B0B756E4A}" srcOrd="0" destOrd="0" parTransId="{B5457C13-458D-4D1F-B40E-04143ACC57FC}" sibTransId="{2CD97FF5-F573-4D95-A86A-F0A7265CE4DF}"/>
    <dgm:cxn modelId="{1A630324-7967-4DD4-97FE-D601F56895CD}" srcId="{9079C811-FE04-4BFA-A341-F08CEA611C5D}" destId="{C081C201-86AA-4644-B447-6F5A635F5EA6}" srcOrd="0" destOrd="0" parTransId="{85C07CC5-43CF-48FA-97AF-384A830AA376}" sibTransId="{B8D44E4B-F4A6-437C-9F3A-12C4EBDEC7A9}"/>
    <dgm:cxn modelId="{9C5CFD6E-32AD-4DB3-A44A-F05BFE1B42EC}" type="presOf" srcId="{7BDEC97C-3FFD-4B84-BE17-65A28BE52598}" destId="{2C6055B8-6B47-4791-8EDC-DD0E814FDA97}" srcOrd="0" destOrd="0" presId="urn:microsoft.com/office/officeart/2005/8/layout/orgChart1"/>
    <dgm:cxn modelId="{C49AA548-2532-4EC0-B2E3-CE118C086845}" type="presOf" srcId="{DA9E2C1E-0187-48FB-A0EB-DF74762E517C}" destId="{E0C2A674-F8F1-4FDA-A8CB-C24144D74AF0}" srcOrd="0" destOrd="0" presId="urn:microsoft.com/office/officeart/2005/8/layout/orgChart1"/>
    <dgm:cxn modelId="{A6748887-5FE8-43C5-A2F4-9697D9C35711}" type="presOf" srcId="{B520FFB1-40B5-4116-87F2-010A2032D9EA}" destId="{D9255734-FF67-4A49-BECC-22992F475435}" srcOrd="1" destOrd="0" presId="urn:microsoft.com/office/officeart/2005/8/layout/orgChart1"/>
    <dgm:cxn modelId="{97CD97B3-0AB2-4CAC-9E1E-D5537B087A8C}" type="presOf" srcId="{9079C811-FE04-4BFA-A341-F08CEA611C5D}" destId="{4CCBAF51-FFAB-47ED-A0B1-93CAE1FAE411}" srcOrd="0" destOrd="0" presId="urn:microsoft.com/office/officeart/2005/8/layout/orgChart1"/>
    <dgm:cxn modelId="{D243BA62-8C40-425D-BA70-78A2FD39695D}" type="presOf" srcId="{9B4D96FD-EBA5-4A8C-96E8-872B0B756E4A}" destId="{E007EA09-793B-44DA-B26C-B9A88A826AF3}" srcOrd="1" destOrd="0" presId="urn:microsoft.com/office/officeart/2005/8/layout/orgChart1"/>
    <dgm:cxn modelId="{561D82EB-C533-4223-B0AA-BDF86793403D}" type="presOf" srcId="{9E2CA191-90B3-484D-A425-8CACA7B6208F}" destId="{160CF157-22FC-4035-A318-FB2B8CA4C3B5}" srcOrd="1" destOrd="0" presId="urn:microsoft.com/office/officeart/2005/8/layout/orgChart1"/>
    <dgm:cxn modelId="{5DFE1C75-3B95-41EC-8A0D-65E44CF351E5}" type="presOf" srcId="{9079C811-FE04-4BFA-A341-F08CEA611C5D}" destId="{821279BA-1C17-4BF9-A9C8-89BEBE56BB56}" srcOrd="1" destOrd="0" presId="urn:microsoft.com/office/officeart/2005/8/layout/orgChart1"/>
    <dgm:cxn modelId="{B2B32FCE-6EC7-45DE-99FA-D6C13A5B0319}" type="presOf" srcId="{D0A3479C-FEC7-46CC-BECA-24760B411921}" destId="{3BB14186-25B0-44BA-9546-32126673B984}" srcOrd="0" destOrd="0" presId="urn:microsoft.com/office/officeart/2005/8/layout/orgChart1"/>
    <dgm:cxn modelId="{0B7FD6B4-6EC7-43F4-8B52-D115164A0FC7}" type="presOf" srcId="{0CCBFCD9-BDE5-430F-9150-682A8E12743F}" destId="{9CFB1031-F8AA-445C-A3E4-BC129B954DA9}" srcOrd="1" destOrd="0" presId="urn:microsoft.com/office/officeart/2005/8/layout/orgChart1"/>
    <dgm:cxn modelId="{E79873A2-7A00-44BE-B652-ED87666A139E}" type="presParOf" srcId="{84E70958-48E9-41EF-9A6A-BB1727CB408B}" destId="{8CCEBCBB-68E3-4980-ABF1-94A4746F1F74}" srcOrd="0" destOrd="0" presId="urn:microsoft.com/office/officeart/2005/8/layout/orgChart1"/>
    <dgm:cxn modelId="{9AF07557-A414-4517-8F4E-E3D0003FA8F4}" type="presParOf" srcId="{8CCEBCBB-68E3-4980-ABF1-94A4746F1F74}" destId="{C12552ED-7BDE-405D-82C9-B34240B16F30}" srcOrd="0" destOrd="0" presId="urn:microsoft.com/office/officeart/2005/8/layout/orgChart1"/>
    <dgm:cxn modelId="{F7BB6A23-A883-4B9C-ACA9-0A88FB751354}" type="presParOf" srcId="{C12552ED-7BDE-405D-82C9-B34240B16F30}" destId="{4CCBAF51-FFAB-47ED-A0B1-93CAE1FAE411}" srcOrd="0" destOrd="0" presId="urn:microsoft.com/office/officeart/2005/8/layout/orgChart1"/>
    <dgm:cxn modelId="{07E29952-70DB-41D5-AB40-8DCE73FF5F96}" type="presParOf" srcId="{C12552ED-7BDE-405D-82C9-B34240B16F30}" destId="{821279BA-1C17-4BF9-A9C8-89BEBE56BB56}" srcOrd="1" destOrd="0" presId="urn:microsoft.com/office/officeart/2005/8/layout/orgChart1"/>
    <dgm:cxn modelId="{CF04523D-0B94-4FFE-8DC9-A0815CE48DE3}" type="presParOf" srcId="{8CCEBCBB-68E3-4980-ABF1-94A4746F1F74}" destId="{40144BB7-3EA2-4E6B-90A6-F1F66F0B6AD3}" srcOrd="1" destOrd="0" presId="urn:microsoft.com/office/officeart/2005/8/layout/orgChart1"/>
    <dgm:cxn modelId="{900E44F4-B2E0-412E-9CB7-702411F5CFD4}" type="presParOf" srcId="{40144BB7-3EA2-4E6B-90A6-F1F66F0B6AD3}" destId="{03CBFED5-7CB4-4E66-A0C1-DDACBD020FFF}" srcOrd="0" destOrd="0" presId="urn:microsoft.com/office/officeart/2005/8/layout/orgChart1"/>
    <dgm:cxn modelId="{8E671C0A-3765-4E23-ADB4-FD43A1D7B50C}" type="presParOf" srcId="{40144BB7-3EA2-4E6B-90A6-F1F66F0B6AD3}" destId="{87C528A9-07E6-433B-B01D-50B8DE8D8977}" srcOrd="1" destOrd="0" presId="urn:microsoft.com/office/officeart/2005/8/layout/orgChart1"/>
    <dgm:cxn modelId="{152D0AE6-57E6-4954-83CF-177F363514AE}" type="presParOf" srcId="{87C528A9-07E6-433B-B01D-50B8DE8D8977}" destId="{8C1B57B4-F0D2-438A-850C-A05469E5D7C1}" srcOrd="0" destOrd="0" presId="urn:microsoft.com/office/officeart/2005/8/layout/orgChart1"/>
    <dgm:cxn modelId="{E2296FE6-2094-4443-A90A-5DD3FDBF38A2}" type="presParOf" srcId="{8C1B57B4-F0D2-438A-850C-A05469E5D7C1}" destId="{EA296881-A80D-455E-A6E9-DCE5035C7FF1}" srcOrd="0" destOrd="0" presId="urn:microsoft.com/office/officeart/2005/8/layout/orgChart1"/>
    <dgm:cxn modelId="{9CE96538-C47C-4E09-B56D-D2C49C86600E}" type="presParOf" srcId="{8C1B57B4-F0D2-438A-850C-A05469E5D7C1}" destId="{12BED6E3-B513-4263-9D37-E4FB50723FDC}" srcOrd="1" destOrd="0" presId="urn:microsoft.com/office/officeart/2005/8/layout/orgChart1"/>
    <dgm:cxn modelId="{7632A10C-04B3-46C7-8C56-1A6C8968FC31}" type="presParOf" srcId="{87C528A9-07E6-433B-B01D-50B8DE8D8977}" destId="{9BB9A864-C1A4-4D74-B1E7-211BE773C592}" srcOrd="1" destOrd="0" presId="urn:microsoft.com/office/officeart/2005/8/layout/orgChart1"/>
    <dgm:cxn modelId="{A4C2A4D4-20D5-4CA7-91D0-E0403DFABF4A}" type="presParOf" srcId="{9BB9A864-C1A4-4D74-B1E7-211BE773C592}" destId="{49737D44-CBFD-4376-995C-716FC547E887}" srcOrd="0" destOrd="0" presId="urn:microsoft.com/office/officeart/2005/8/layout/orgChart1"/>
    <dgm:cxn modelId="{EBF6258B-3F7A-4995-8A06-0666B6FFAE38}" type="presParOf" srcId="{9BB9A864-C1A4-4D74-B1E7-211BE773C592}" destId="{D7D4BC69-542E-49D2-85F1-DBB2539B97A8}" srcOrd="1" destOrd="0" presId="urn:microsoft.com/office/officeart/2005/8/layout/orgChart1"/>
    <dgm:cxn modelId="{EE13B840-0BCD-4FB2-B351-6CC3F547D549}" type="presParOf" srcId="{D7D4BC69-542E-49D2-85F1-DBB2539B97A8}" destId="{024F1C5B-4AEF-4FD1-A210-B25033EE082B}" srcOrd="0" destOrd="0" presId="urn:microsoft.com/office/officeart/2005/8/layout/orgChart1"/>
    <dgm:cxn modelId="{C46FA437-2CD9-4AA2-97A9-5F43AAB78348}" type="presParOf" srcId="{024F1C5B-4AEF-4FD1-A210-B25033EE082B}" destId="{0763B95C-AB35-47C0-8E58-73C68A2DA5EB}" srcOrd="0" destOrd="0" presId="urn:microsoft.com/office/officeart/2005/8/layout/orgChart1"/>
    <dgm:cxn modelId="{22F48C71-EE1A-477D-BCA8-0A2DAB1864C4}" type="presParOf" srcId="{024F1C5B-4AEF-4FD1-A210-B25033EE082B}" destId="{83547A8C-3580-4339-A20C-139FD9CEFB8F}" srcOrd="1" destOrd="0" presId="urn:microsoft.com/office/officeart/2005/8/layout/orgChart1"/>
    <dgm:cxn modelId="{E1061349-B93E-4C6E-85A4-BA5115F4E813}" type="presParOf" srcId="{D7D4BC69-542E-49D2-85F1-DBB2539B97A8}" destId="{3FDB558A-95BE-4368-8112-AEA2D191B920}" srcOrd="1" destOrd="0" presId="urn:microsoft.com/office/officeart/2005/8/layout/orgChart1"/>
    <dgm:cxn modelId="{8747DFA3-6582-426A-85E5-0DC4D02614C9}" type="presParOf" srcId="{D7D4BC69-542E-49D2-85F1-DBB2539B97A8}" destId="{F01BCABA-0342-400A-AD02-CF7EC4C86112}" srcOrd="2" destOrd="0" presId="urn:microsoft.com/office/officeart/2005/8/layout/orgChart1"/>
    <dgm:cxn modelId="{B6591F27-DE71-4F3C-A16C-11476E357C28}" type="presParOf" srcId="{9BB9A864-C1A4-4D74-B1E7-211BE773C592}" destId="{E0C2A674-F8F1-4FDA-A8CB-C24144D74AF0}" srcOrd="2" destOrd="0" presId="urn:microsoft.com/office/officeart/2005/8/layout/orgChart1"/>
    <dgm:cxn modelId="{6EB62959-B3A8-4DF4-A85D-3E3024CE1B67}" type="presParOf" srcId="{9BB9A864-C1A4-4D74-B1E7-211BE773C592}" destId="{22AE789F-6423-4AE1-AB5D-9C44BC4998E7}" srcOrd="3" destOrd="0" presId="urn:microsoft.com/office/officeart/2005/8/layout/orgChart1"/>
    <dgm:cxn modelId="{1D1D6687-DABF-4E2F-B670-2D0341AF901A}" type="presParOf" srcId="{22AE789F-6423-4AE1-AB5D-9C44BC4998E7}" destId="{CB92D296-2154-4415-A37A-A28E10C175D7}" srcOrd="0" destOrd="0" presId="urn:microsoft.com/office/officeart/2005/8/layout/orgChart1"/>
    <dgm:cxn modelId="{6C031FAE-E72D-48B8-BEB9-09424246138E}" type="presParOf" srcId="{CB92D296-2154-4415-A37A-A28E10C175D7}" destId="{8ABBE64E-BE45-4C2F-A8A7-8B11E8240620}" srcOrd="0" destOrd="0" presId="urn:microsoft.com/office/officeart/2005/8/layout/orgChart1"/>
    <dgm:cxn modelId="{769465EE-8783-4927-801C-9407855E8CFB}" type="presParOf" srcId="{CB92D296-2154-4415-A37A-A28E10C175D7}" destId="{DF409CE4-A17B-4C22-AB90-12DEBA792263}" srcOrd="1" destOrd="0" presId="urn:microsoft.com/office/officeart/2005/8/layout/orgChart1"/>
    <dgm:cxn modelId="{AFBB5A1F-15D4-4424-8F90-84DCEA379B6E}" type="presParOf" srcId="{22AE789F-6423-4AE1-AB5D-9C44BC4998E7}" destId="{264D7CC4-83A9-40E7-9D75-B25013A2EC00}" srcOrd="1" destOrd="0" presId="urn:microsoft.com/office/officeart/2005/8/layout/orgChart1"/>
    <dgm:cxn modelId="{ECD1A5EA-B739-44C0-A083-E70C21B48511}" type="presParOf" srcId="{264D7CC4-83A9-40E7-9D75-B25013A2EC00}" destId="{0BBA0365-C71B-48C6-9BBA-9E5AA4A9684E}" srcOrd="0" destOrd="0" presId="urn:microsoft.com/office/officeart/2005/8/layout/orgChart1"/>
    <dgm:cxn modelId="{1CEB26FC-2EBD-4513-9153-6959F5FC28BE}" type="presParOf" srcId="{264D7CC4-83A9-40E7-9D75-B25013A2EC00}" destId="{B3D6D84B-57B0-4F71-8945-6412249139C0}" srcOrd="1" destOrd="0" presId="urn:microsoft.com/office/officeart/2005/8/layout/orgChart1"/>
    <dgm:cxn modelId="{A4031F15-7B48-4ACB-8419-141F024EF1F5}" type="presParOf" srcId="{B3D6D84B-57B0-4F71-8945-6412249139C0}" destId="{70BEB307-E7E1-4396-9639-A4955EF5DDA0}" srcOrd="0" destOrd="0" presId="urn:microsoft.com/office/officeart/2005/8/layout/orgChart1"/>
    <dgm:cxn modelId="{FE030346-1D01-4C15-9F93-183E01E72A81}" type="presParOf" srcId="{70BEB307-E7E1-4396-9639-A4955EF5DDA0}" destId="{66E4B0A2-8CC4-4611-ADB7-AE0BB121A095}" srcOrd="0" destOrd="0" presId="urn:microsoft.com/office/officeart/2005/8/layout/orgChart1"/>
    <dgm:cxn modelId="{0F77027C-45F6-498E-B329-39AE1CE98226}" type="presParOf" srcId="{70BEB307-E7E1-4396-9639-A4955EF5DDA0}" destId="{9CFB1031-F8AA-445C-A3E4-BC129B954DA9}" srcOrd="1" destOrd="0" presId="urn:microsoft.com/office/officeart/2005/8/layout/orgChart1"/>
    <dgm:cxn modelId="{A34CBF41-64EB-4373-B354-9D0E2803380A}" type="presParOf" srcId="{B3D6D84B-57B0-4F71-8945-6412249139C0}" destId="{5E65A59D-856B-49F3-A48A-0FEA8F2A26EC}" srcOrd="1" destOrd="0" presId="urn:microsoft.com/office/officeart/2005/8/layout/orgChart1"/>
    <dgm:cxn modelId="{F3327CD2-FAD0-4AA3-8520-8E9A3EA98FB9}" type="presParOf" srcId="{5E65A59D-856B-49F3-A48A-0FEA8F2A26EC}" destId="{4329131C-DF39-4BD2-9525-364140AF6AAD}" srcOrd="0" destOrd="0" presId="urn:microsoft.com/office/officeart/2005/8/layout/orgChart1"/>
    <dgm:cxn modelId="{957F841B-3D47-4989-B83A-B8A395618065}" type="presParOf" srcId="{5E65A59D-856B-49F3-A48A-0FEA8F2A26EC}" destId="{2BEF7E36-A452-41D3-BF88-0010B6F0D680}" srcOrd="1" destOrd="0" presId="urn:microsoft.com/office/officeart/2005/8/layout/orgChart1"/>
    <dgm:cxn modelId="{2234D840-42B8-4D51-9A80-5A1A72C64DBE}" type="presParOf" srcId="{2BEF7E36-A452-41D3-BF88-0010B6F0D680}" destId="{2E1281E0-0923-467F-A0B5-43FE0658C59E}" srcOrd="0" destOrd="0" presId="urn:microsoft.com/office/officeart/2005/8/layout/orgChart1"/>
    <dgm:cxn modelId="{A0958C68-CD57-43FC-86CC-287D91CD9DF8}" type="presParOf" srcId="{2E1281E0-0923-467F-A0B5-43FE0658C59E}" destId="{2CA4A5E4-E654-4623-BC05-F439A574FE3F}" srcOrd="0" destOrd="0" presId="urn:microsoft.com/office/officeart/2005/8/layout/orgChart1"/>
    <dgm:cxn modelId="{73433250-693F-43F1-8375-E46543723987}" type="presParOf" srcId="{2E1281E0-0923-467F-A0B5-43FE0658C59E}" destId="{160CF157-22FC-4035-A318-FB2B8CA4C3B5}" srcOrd="1" destOrd="0" presId="urn:microsoft.com/office/officeart/2005/8/layout/orgChart1"/>
    <dgm:cxn modelId="{DB86D01F-EDA7-4D2B-858A-F669BC863226}" type="presParOf" srcId="{2BEF7E36-A452-41D3-BF88-0010B6F0D680}" destId="{ABA1C07F-388D-4323-AD8C-6D4261865855}" srcOrd="1" destOrd="0" presId="urn:microsoft.com/office/officeart/2005/8/layout/orgChart1"/>
    <dgm:cxn modelId="{E251ADA5-DEB8-4716-9365-8B245E51E866}" type="presParOf" srcId="{2BEF7E36-A452-41D3-BF88-0010B6F0D680}" destId="{07D058B8-9624-4A73-8C66-7E4E36717480}" srcOrd="2" destOrd="0" presId="urn:microsoft.com/office/officeart/2005/8/layout/orgChart1"/>
    <dgm:cxn modelId="{0DF19103-1A51-4476-A0A9-24CE4543AAFD}" type="presParOf" srcId="{B3D6D84B-57B0-4F71-8945-6412249139C0}" destId="{995737FF-8A45-4FDA-BD11-79B6EC0935BA}" srcOrd="2" destOrd="0" presId="urn:microsoft.com/office/officeart/2005/8/layout/orgChart1"/>
    <dgm:cxn modelId="{D87A6179-894F-4A6F-ACB4-913D4B928504}" type="presParOf" srcId="{264D7CC4-83A9-40E7-9D75-B25013A2EC00}" destId="{597641D8-FD44-4D79-AB4B-78314A463D97}" srcOrd="2" destOrd="0" presId="urn:microsoft.com/office/officeart/2005/8/layout/orgChart1"/>
    <dgm:cxn modelId="{875CA191-CF6F-45E7-A76C-437347EDDDA9}" type="presParOf" srcId="{264D7CC4-83A9-40E7-9D75-B25013A2EC00}" destId="{9B2D7543-6D34-46CA-A84C-A59EE48D6B73}" srcOrd="3" destOrd="0" presId="urn:microsoft.com/office/officeart/2005/8/layout/orgChart1"/>
    <dgm:cxn modelId="{C7F42C8E-693E-4CF0-9554-60B3C7AFBCF4}" type="presParOf" srcId="{9B2D7543-6D34-46CA-A84C-A59EE48D6B73}" destId="{BC6F0994-EDA4-43E3-AB38-D295DCBCC38B}" srcOrd="0" destOrd="0" presId="urn:microsoft.com/office/officeart/2005/8/layout/orgChart1"/>
    <dgm:cxn modelId="{F00E87E5-F610-4BF7-BB0E-FD100CE2B9D3}" type="presParOf" srcId="{BC6F0994-EDA4-43E3-AB38-D295DCBCC38B}" destId="{1146006F-D664-4057-9D6C-36DC0AEACD82}" srcOrd="0" destOrd="0" presId="urn:microsoft.com/office/officeart/2005/8/layout/orgChart1"/>
    <dgm:cxn modelId="{ECB6411B-A854-4658-A0B9-DA5CAB34CACD}" type="presParOf" srcId="{BC6F0994-EDA4-43E3-AB38-D295DCBCC38B}" destId="{049AA7D3-EA7E-4C70-A7DC-B19E2306549F}" srcOrd="1" destOrd="0" presId="urn:microsoft.com/office/officeart/2005/8/layout/orgChart1"/>
    <dgm:cxn modelId="{9CD62E3A-07F8-4DA4-8DFA-B426AA0BD5C1}" type="presParOf" srcId="{9B2D7543-6D34-46CA-A84C-A59EE48D6B73}" destId="{16FC8783-8202-449F-AB66-514FC5D1BC1F}" srcOrd="1" destOrd="0" presId="urn:microsoft.com/office/officeart/2005/8/layout/orgChart1"/>
    <dgm:cxn modelId="{5EA049F2-D00E-48D3-BC5A-B110A12E8AF1}" type="presParOf" srcId="{16FC8783-8202-449F-AB66-514FC5D1BC1F}" destId="{191E9D97-8581-4252-990E-C6ED5BC978E9}" srcOrd="0" destOrd="0" presId="urn:microsoft.com/office/officeart/2005/8/layout/orgChart1"/>
    <dgm:cxn modelId="{846629F2-377E-4A5A-9AB7-3D8C1B4EDEA8}" type="presParOf" srcId="{16FC8783-8202-449F-AB66-514FC5D1BC1F}" destId="{33BEE8D9-AB33-4B82-8ECA-E9922DF8306A}" srcOrd="1" destOrd="0" presId="urn:microsoft.com/office/officeart/2005/8/layout/orgChart1"/>
    <dgm:cxn modelId="{7C0C386A-51DE-46FC-A933-71C7FE0FB3D7}" type="presParOf" srcId="{33BEE8D9-AB33-4B82-8ECA-E9922DF8306A}" destId="{EAB1B539-ECFA-4CC4-AD89-CA5A91B3D06B}" srcOrd="0" destOrd="0" presId="urn:microsoft.com/office/officeart/2005/8/layout/orgChart1"/>
    <dgm:cxn modelId="{7B9E0097-A910-4E65-A122-CA08418B5D73}" type="presParOf" srcId="{EAB1B539-ECFA-4CC4-AD89-CA5A91B3D06B}" destId="{B685413B-1FA6-4271-A4D2-2216EA43D6E8}" srcOrd="0" destOrd="0" presId="urn:microsoft.com/office/officeart/2005/8/layout/orgChart1"/>
    <dgm:cxn modelId="{7EA1FB13-1176-4E1B-958A-AEB57E9E73D9}" type="presParOf" srcId="{EAB1B539-ECFA-4CC4-AD89-CA5A91B3D06B}" destId="{E007EA09-793B-44DA-B26C-B9A88A826AF3}" srcOrd="1" destOrd="0" presId="urn:microsoft.com/office/officeart/2005/8/layout/orgChart1"/>
    <dgm:cxn modelId="{7956739E-0BDF-405C-8C74-A2D5F26B357B}" type="presParOf" srcId="{33BEE8D9-AB33-4B82-8ECA-E9922DF8306A}" destId="{71A2E2AD-0898-4300-8BD4-B245C843FE5D}" srcOrd="1" destOrd="0" presId="urn:microsoft.com/office/officeart/2005/8/layout/orgChart1"/>
    <dgm:cxn modelId="{16559EBB-B79D-4A4E-9366-9D9C279925BB}" type="presParOf" srcId="{33BEE8D9-AB33-4B82-8ECA-E9922DF8306A}" destId="{B3A304DC-7235-40C9-8971-58DF6D7D870D}" srcOrd="2" destOrd="0" presId="urn:microsoft.com/office/officeart/2005/8/layout/orgChart1"/>
    <dgm:cxn modelId="{D9FC95EF-E177-4711-8400-2AE0C320A99B}" type="presParOf" srcId="{9B2D7543-6D34-46CA-A84C-A59EE48D6B73}" destId="{1E32328A-D2DD-4870-B903-9FAF723EA706}" srcOrd="2" destOrd="0" presId="urn:microsoft.com/office/officeart/2005/8/layout/orgChart1"/>
    <dgm:cxn modelId="{22DCB81B-2340-406E-86A1-6803EC3AE5EC}" type="presParOf" srcId="{22AE789F-6423-4AE1-AB5D-9C44BC4998E7}" destId="{6202BF86-0C15-4B0B-B44D-BF16B166F76C}" srcOrd="2" destOrd="0" presId="urn:microsoft.com/office/officeart/2005/8/layout/orgChart1"/>
    <dgm:cxn modelId="{FD4FED29-417F-402C-B702-00029F2DA4E8}" type="presParOf" srcId="{9BB9A864-C1A4-4D74-B1E7-211BE773C592}" destId="{1DD75536-0A71-40A9-AB10-E54C5E4F4DDD}" srcOrd="4" destOrd="0" presId="urn:microsoft.com/office/officeart/2005/8/layout/orgChart1"/>
    <dgm:cxn modelId="{E96F7414-A475-48F5-8781-A80F8241C01B}" type="presParOf" srcId="{9BB9A864-C1A4-4D74-B1E7-211BE773C592}" destId="{FA684FBC-C6BD-45ED-93C6-56ADED5920C7}" srcOrd="5" destOrd="0" presId="urn:microsoft.com/office/officeart/2005/8/layout/orgChart1"/>
    <dgm:cxn modelId="{F13A9D62-10C5-4000-AE6C-7A3C20A4E1B4}" type="presParOf" srcId="{FA684FBC-C6BD-45ED-93C6-56ADED5920C7}" destId="{AE0C8217-04AD-45C2-A812-4A953F392F8A}" srcOrd="0" destOrd="0" presId="urn:microsoft.com/office/officeart/2005/8/layout/orgChart1"/>
    <dgm:cxn modelId="{98EC8167-84E9-4AF4-BF17-A02BF64384B6}" type="presParOf" srcId="{AE0C8217-04AD-45C2-A812-4A953F392F8A}" destId="{F1A8CC5E-C3CA-4E71-B7CD-A077C2308876}" srcOrd="0" destOrd="0" presId="urn:microsoft.com/office/officeart/2005/8/layout/orgChart1"/>
    <dgm:cxn modelId="{3F54356D-55C6-432A-A180-5453327F2E3D}" type="presParOf" srcId="{AE0C8217-04AD-45C2-A812-4A953F392F8A}" destId="{D9255734-FF67-4A49-BECC-22992F475435}" srcOrd="1" destOrd="0" presId="urn:microsoft.com/office/officeart/2005/8/layout/orgChart1"/>
    <dgm:cxn modelId="{ED719B04-814B-421A-ADDD-F6B9C57CE669}" type="presParOf" srcId="{FA684FBC-C6BD-45ED-93C6-56ADED5920C7}" destId="{949091E0-1D9F-42DC-ABBB-C00D993FC3E4}" srcOrd="1" destOrd="0" presId="urn:microsoft.com/office/officeart/2005/8/layout/orgChart1"/>
    <dgm:cxn modelId="{DE1501C6-0E54-4855-A221-DB46CE927236}" type="presParOf" srcId="{FA684FBC-C6BD-45ED-93C6-56ADED5920C7}" destId="{6F22E752-552A-472F-9352-2EC20385F570}" srcOrd="2" destOrd="0" presId="urn:microsoft.com/office/officeart/2005/8/layout/orgChart1"/>
    <dgm:cxn modelId="{F5E29420-10CA-42A6-A720-2B8801FEE255}" type="presParOf" srcId="{87C528A9-07E6-433B-B01D-50B8DE8D8977}" destId="{63737C5E-F01A-4FCF-9CD2-55EB2ACD97B8}" srcOrd="2" destOrd="0" presId="urn:microsoft.com/office/officeart/2005/8/layout/orgChart1"/>
    <dgm:cxn modelId="{CB9C1088-4FB7-4A21-8C5E-FC19716D8D86}" type="presParOf" srcId="{40144BB7-3EA2-4E6B-90A6-F1F66F0B6AD3}" destId="{2C6055B8-6B47-4791-8EDC-DD0E814FDA97}" srcOrd="2" destOrd="0" presId="urn:microsoft.com/office/officeart/2005/8/layout/orgChart1"/>
    <dgm:cxn modelId="{D9CE4B07-C96F-4787-A829-69C6A400866A}" type="presParOf" srcId="{40144BB7-3EA2-4E6B-90A6-F1F66F0B6AD3}" destId="{3BA7F15A-1424-4D89-AA82-E028A53F96A6}" srcOrd="3" destOrd="0" presId="urn:microsoft.com/office/officeart/2005/8/layout/orgChart1"/>
    <dgm:cxn modelId="{553CF1AD-C33B-4B34-997C-6064D15DCC0A}" type="presParOf" srcId="{3BA7F15A-1424-4D89-AA82-E028A53F96A6}" destId="{88AA93FD-8E79-4F6F-8D83-C471F4E9551D}" srcOrd="0" destOrd="0" presId="urn:microsoft.com/office/officeart/2005/8/layout/orgChart1"/>
    <dgm:cxn modelId="{68C301EC-797C-49AA-B35D-84F87A873474}" type="presParOf" srcId="{88AA93FD-8E79-4F6F-8D83-C471F4E9551D}" destId="{3BB14186-25B0-44BA-9546-32126673B984}" srcOrd="0" destOrd="0" presId="urn:microsoft.com/office/officeart/2005/8/layout/orgChart1"/>
    <dgm:cxn modelId="{E3F396CE-A6EA-4974-8CBD-AA5CAA466D95}" type="presParOf" srcId="{88AA93FD-8E79-4F6F-8D83-C471F4E9551D}" destId="{12793B24-C258-4366-AAFA-C83920E2E686}" srcOrd="1" destOrd="0" presId="urn:microsoft.com/office/officeart/2005/8/layout/orgChart1"/>
    <dgm:cxn modelId="{A042FCF1-41AA-45E7-88ED-B012F51EC6D8}" type="presParOf" srcId="{3BA7F15A-1424-4D89-AA82-E028A53F96A6}" destId="{5F5372E0-0834-4733-B11D-A6BC02CE632B}" srcOrd="1" destOrd="0" presId="urn:microsoft.com/office/officeart/2005/8/layout/orgChart1"/>
    <dgm:cxn modelId="{A5B09AD4-1116-4400-9773-8FF293DFD913}" type="presParOf" srcId="{3BA7F15A-1424-4D89-AA82-E028A53F96A6}" destId="{AC1D7FC0-2A80-4A57-93B6-25D2282C149B}" srcOrd="2" destOrd="0" presId="urn:microsoft.com/office/officeart/2005/8/layout/orgChart1"/>
    <dgm:cxn modelId="{AE4B0552-AA1E-4F88-8291-3145437446C2}" type="presParOf" srcId="{8CCEBCBB-68E3-4980-ABF1-94A4746F1F74}" destId="{725FB058-716D-4BBF-815D-73828E172D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0EC8F-8E1F-43DA-A98D-8A19F49D60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8E00C2-3567-4CE1-8D64-5A4874BA3F0C}">
      <dgm:prSet phldrT="[Texte]"/>
      <dgm:spPr/>
      <dgm:t>
        <a:bodyPr/>
        <a:lstStyle/>
        <a:p>
          <a:r>
            <a:rPr lang="fr-FR" dirty="0" err="1" smtClean="0"/>
            <a:t>Rubber</a:t>
          </a:r>
          <a:r>
            <a:rPr lang="fr-FR" dirty="0" smtClean="0"/>
            <a:t> </a:t>
          </a:r>
          <a:r>
            <a:rPr lang="fr-FR" dirty="0" err="1" smtClean="0"/>
            <a:t>powder</a:t>
          </a:r>
          <a:r>
            <a:rPr lang="fr-FR" dirty="0" smtClean="0"/>
            <a:t>/ </a:t>
          </a:r>
          <a:r>
            <a:rPr lang="fr-FR" dirty="0" err="1" smtClean="0"/>
            <a:t>aggregates</a:t>
          </a:r>
          <a:endParaRPr lang="fr-FR" dirty="0"/>
        </a:p>
      </dgm:t>
    </dgm:pt>
    <dgm:pt modelId="{588BFD49-01C4-4913-ABAF-1D84300757A6}" type="parTrans" cxnId="{38F7D61A-45EC-4A45-AB82-74FD52A4CA0C}">
      <dgm:prSet/>
      <dgm:spPr/>
      <dgm:t>
        <a:bodyPr/>
        <a:lstStyle/>
        <a:p>
          <a:endParaRPr lang="fr-FR"/>
        </a:p>
      </dgm:t>
    </dgm:pt>
    <dgm:pt modelId="{B7F209A1-AD1F-49BE-AE9B-A6EF0CD395D1}" type="sibTrans" cxnId="{38F7D61A-45EC-4A45-AB82-74FD52A4CA0C}">
      <dgm:prSet/>
      <dgm:spPr/>
      <dgm:t>
        <a:bodyPr/>
        <a:lstStyle/>
        <a:p>
          <a:endParaRPr lang="fr-FR"/>
        </a:p>
      </dgm:t>
    </dgm:pt>
    <dgm:pt modelId="{59ACA5D2-57B6-4909-9361-AFBB96D68C76}">
      <dgm:prSet phldrT="[Texte]"/>
      <dgm:spPr/>
      <dgm:t>
        <a:bodyPr/>
        <a:lstStyle/>
        <a:p>
          <a:r>
            <a:rPr lang="fr-FR" dirty="0" err="1" smtClean="0"/>
            <a:t>Grinding</a:t>
          </a:r>
          <a:endParaRPr lang="fr-FR" dirty="0"/>
        </a:p>
      </dgm:t>
    </dgm:pt>
    <dgm:pt modelId="{5AC17535-A762-4380-BB24-F1E125AEB829}" type="parTrans" cxnId="{41C9A698-13FE-4771-AD5A-4D1771FCDA50}">
      <dgm:prSet/>
      <dgm:spPr/>
      <dgm:t>
        <a:bodyPr/>
        <a:lstStyle/>
        <a:p>
          <a:endParaRPr lang="fr-FR"/>
        </a:p>
      </dgm:t>
    </dgm:pt>
    <dgm:pt modelId="{F8DCD817-4F1E-4A9F-9693-80592141EE5F}" type="sibTrans" cxnId="{41C9A698-13FE-4771-AD5A-4D1771FCDA50}">
      <dgm:prSet/>
      <dgm:spPr/>
      <dgm:t>
        <a:bodyPr/>
        <a:lstStyle/>
        <a:p>
          <a:endParaRPr lang="fr-FR"/>
        </a:p>
      </dgm:t>
    </dgm:pt>
    <dgm:pt modelId="{88CE0738-7E18-4C45-B933-041563D3A538}">
      <dgm:prSet phldrT="[Texte]"/>
      <dgm:spPr/>
      <dgm:t>
        <a:bodyPr/>
        <a:lstStyle/>
        <a:p>
          <a:r>
            <a:rPr lang="fr-FR" dirty="0" err="1" smtClean="0"/>
            <a:t>Steel</a:t>
          </a:r>
          <a:r>
            <a:rPr lang="fr-FR" dirty="0" smtClean="0"/>
            <a:t> </a:t>
          </a:r>
          <a:r>
            <a:rPr lang="fr-FR" dirty="0" err="1" smtClean="0"/>
            <a:t>wires</a:t>
          </a:r>
          <a:endParaRPr lang="fr-FR" dirty="0"/>
        </a:p>
      </dgm:t>
    </dgm:pt>
    <dgm:pt modelId="{B6E1E1EB-7A2C-4624-B44C-65BD0F0582E5}" type="parTrans" cxnId="{5B9F0545-7E79-48B2-956C-CFFED01B4AFE}">
      <dgm:prSet/>
      <dgm:spPr/>
      <dgm:t>
        <a:bodyPr/>
        <a:lstStyle/>
        <a:p>
          <a:endParaRPr lang="fr-FR"/>
        </a:p>
      </dgm:t>
    </dgm:pt>
    <dgm:pt modelId="{F7BD503F-80CA-441C-888A-CC5437FAAFE8}" type="sibTrans" cxnId="{5B9F0545-7E79-48B2-956C-CFFED01B4AFE}">
      <dgm:prSet/>
      <dgm:spPr/>
      <dgm:t>
        <a:bodyPr/>
        <a:lstStyle/>
        <a:p>
          <a:endParaRPr lang="fr-FR"/>
        </a:p>
      </dgm:t>
    </dgm:pt>
    <dgm:pt modelId="{015A57B5-BA08-4F8F-B5B0-B9820F399524}" type="asst">
      <dgm:prSet phldrT="[Texte]"/>
      <dgm:spPr/>
      <dgm:t>
        <a:bodyPr/>
        <a:lstStyle/>
        <a:p>
          <a:r>
            <a:rPr lang="fr-FR" dirty="0" err="1" smtClean="0"/>
            <a:t>Pyrolise</a:t>
          </a:r>
          <a:r>
            <a:rPr lang="fr-FR" dirty="0" smtClean="0"/>
            <a:t>, </a:t>
          </a:r>
          <a:r>
            <a:rPr lang="fr-FR" dirty="0" err="1" smtClean="0"/>
            <a:t>Grinding</a:t>
          </a:r>
          <a:r>
            <a:rPr lang="fr-FR" dirty="0" smtClean="0"/>
            <a:t>, …</a:t>
          </a:r>
          <a:endParaRPr lang="fr-FR" dirty="0"/>
        </a:p>
      </dgm:t>
    </dgm:pt>
    <dgm:pt modelId="{56A5059A-4D7C-4AA8-817C-B6694AD074A0}" type="parTrans" cxnId="{225BD122-3470-42DD-8701-996A02B26C43}">
      <dgm:prSet/>
      <dgm:spPr/>
      <dgm:t>
        <a:bodyPr/>
        <a:lstStyle/>
        <a:p>
          <a:endParaRPr lang="fr-FR"/>
        </a:p>
      </dgm:t>
    </dgm:pt>
    <dgm:pt modelId="{366AC950-A4C7-41A8-9886-AEFCDAF4231D}" type="sibTrans" cxnId="{225BD122-3470-42DD-8701-996A02B26C43}">
      <dgm:prSet/>
      <dgm:spPr/>
      <dgm:t>
        <a:bodyPr/>
        <a:lstStyle/>
        <a:p>
          <a:endParaRPr lang="fr-FR"/>
        </a:p>
      </dgm:t>
    </dgm:pt>
    <dgm:pt modelId="{36E70564-AA39-4BA2-B033-AEF76566BB58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endParaRPr lang="fr-FR" dirty="0"/>
        </a:p>
      </dgm:t>
    </dgm:pt>
    <dgm:pt modelId="{1603B34D-61AE-460D-9BF2-521469240705}" type="sibTrans" cxnId="{DBFCE1A0-5993-492E-A879-6188C9976F82}">
      <dgm:prSet/>
      <dgm:spPr/>
      <dgm:t>
        <a:bodyPr/>
        <a:lstStyle/>
        <a:p>
          <a:endParaRPr lang="fr-FR"/>
        </a:p>
      </dgm:t>
    </dgm:pt>
    <dgm:pt modelId="{89CC62A3-F209-4384-B6F2-3440566D0F48}" type="parTrans" cxnId="{DBFCE1A0-5993-492E-A879-6188C9976F82}">
      <dgm:prSet/>
      <dgm:spPr/>
      <dgm:t>
        <a:bodyPr/>
        <a:lstStyle/>
        <a:p>
          <a:endParaRPr lang="fr-FR"/>
        </a:p>
      </dgm:t>
    </dgm:pt>
    <dgm:pt modelId="{1CFCB0D1-E0C4-40A6-AC47-53AA4A90CA6B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endParaRPr lang="fr-FR" dirty="0"/>
        </a:p>
      </dgm:t>
    </dgm:pt>
    <dgm:pt modelId="{8A83B985-365F-4245-A479-E5A10ECE933F}" type="sibTrans" cxnId="{66E8B55F-F206-428C-9A15-BB7D6F1B73BA}">
      <dgm:prSet/>
      <dgm:spPr/>
      <dgm:t>
        <a:bodyPr/>
        <a:lstStyle/>
        <a:p>
          <a:endParaRPr lang="fr-FR"/>
        </a:p>
      </dgm:t>
    </dgm:pt>
    <dgm:pt modelId="{10BC2771-F0A4-4059-86D6-8694B66FBE9D}" type="parTrans" cxnId="{66E8B55F-F206-428C-9A15-BB7D6F1B73BA}">
      <dgm:prSet/>
      <dgm:spPr/>
      <dgm:t>
        <a:bodyPr/>
        <a:lstStyle/>
        <a:p>
          <a:endParaRPr lang="fr-FR"/>
        </a:p>
      </dgm:t>
    </dgm:pt>
    <dgm:pt modelId="{BA665729-B573-440A-8EFB-69D8A0AB4977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endParaRPr lang="fr-FR" dirty="0"/>
        </a:p>
      </dgm:t>
    </dgm:pt>
    <dgm:pt modelId="{E52A8983-3A93-46D6-997F-13B09E7971ED}" type="sibTrans" cxnId="{6157EADC-EC09-4C68-9DF3-120380B5A08D}">
      <dgm:prSet/>
      <dgm:spPr/>
      <dgm:t>
        <a:bodyPr/>
        <a:lstStyle/>
        <a:p>
          <a:endParaRPr lang="fr-FR"/>
        </a:p>
      </dgm:t>
    </dgm:pt>
    <dgm:pt modelId="{35214945-E0B2-48E2-8D39-067E327505C0}" type="parTrans" cxnId="{6157EADC-EC09-4C68-9DF3-120380B5A08D}">
      <dgm:prSet/>
      <dgm:spPr/>
      <dgm:t>
        <a:bodyPr/>
        <a:lstStyle/>
        <a:p>
          <a:endParaRPr lang="fr-FR"/>
        </a:p>
      </dgm:t>
    </dgm:pt>
    <dgm:pt modelId="{DB8D4B86-EAE1-4EBB-A308-5F2EF0649AB5}">
      <dgm:prSet phldrT="[Texte]"/>
      <dgm:spPr/>
      <dgm:t>
        <a:bodyPr/>
        <a:lstStyle/>
        <a:p>
          <a:r>
            <a:rPr lang="fr-FR" dirty="0" err="1" smtClean="0"/>
            <a:t>Fibers</a:t>
          </a:r>
          <a:endParaRPr lang="fr-FR" dirty="0"/>
        </a:p>
      </dgm:t>
    </dgm:pt>
    <dgm:pt modelId="{AAAC1C3C-6E47-41C2-ACD5-B094E1B78A99}" type="sibTrans" cxnId="{A0018C60-C586-4192-9DED-F5C7C6064471}">
      <dgm:prSet/>
      <dgm:spPr/>
      <dgm:t>
        <a:bodyPr/>
        <a:lstStyle/>
        <a:p>
          <a:endParaRPr lang="fr-FR"/>
        </a:p>
      </dgm:t>
    </dgm:pt>
    <dgm:pt modelId="{F37DD941-5A36-4DE4-B510-5F9454FEC219}" type="parTrans" cxnId="{A0018C60-C586-4192-9DED-F5C7C6064471}">
      <dgm:prSet/>
      <dgm:spPr/>
      <dgm:t>
        <a:bodyPr/>
        <a:lstStyle/>
        <a:p>
          <a:endParaRPr lang="fr-FR"/>
        </a:p>
      </dgm:t>
    </dgm:pt>
    <dgm:pt modelId="{18E82753-EC25-4F3F-B733-569AD07274DE}">
      <dgm:prSet phldrT="[Texte]"/>
      <dgm:spPr/>
      <dgm:t>
        <a:bodyPr/>
        <a:lstStyle/>
        <a:p>
          <a:r>
            <a:rPr lang="fr-FR" dirty="0" err="1" smtClean="0"/>
            <a:t>Recycling</a:t>
          </a:r>
          <a:endParaRPr lang="fr-FR" dirty="0"/>
        </a:p>
      </dgm:t>
    </dgm:pt>
    <dgm:pt modelId="{0D6784CA-99B8-4223-BD00-6C0D06CE280E}" type="parTrans" cxnId="{F654D399-B4B2-4799-B1D7-0310B1DF89CE}">
      <dgm:prSet/>
      <dgm:spPr/>
      <dgm:t>
        <a:bodyPr/>
        <a:lstStyle/>
        <a:p>
          <a:endParaRPr lang="fr-FR"/>
        </a:p>
      </dgm:t>
    </dgm:pt>
    <dgm:pt modelId="{4EB3BD76-6789-41EE-B1E1-0D73B7751610}" type="sibTrans" cxnId="{F654D399-B4B2-4799-B1D7-0310B1DF89CE}">
      <dgm:prSet/>
      <dgm:spPr/>
      <dgm:t>
        <a:bodyPr/>
        <a:lstStyle/>
        <a:p>
          <a:endParaRPr lang="fr-FR"/>
        </a:p>
      </dgm:t>
    </dgm:pt>
    <dgm:pt modelId="{7DE94A0F-12CD-4F7E-B93D-58A8BC85C75E}">
      <dgm:prSet phldrT="[Texte]"/>
      <dgm:spPr/>
      <dgm:t>
        <a:bodyPr/>
        <a:lstStyle/>
        <a:p>
          <a:r>
            <a:rPr lang="fr-FR" smtClean="0"/>
            <a:t>Crushing</a:t>
          </a:r>
          <a:endParaRPr lang="fr-FR" dirty="0"/>
        </a:p>
      </dgm:t>
    </dgm:pt>
    <dgm:pt modelId="{E885A946-0957-42E5-A0BF-62384EB9C0EC}" type="parTrans" cxnId="{596EE6A9-719A-4A27-A9A1-98E67D0266CB}">
      <dgm:prSet/>
      <dgm:spPr/>
      <dgm:t>
        <a:bodyPr/>
        <a:lstStyle/>
        <a:p>
          <a:endParaRPr lang="fr-FR"/>
        </a:p>
      </dgm:t>
    </dgm:pt>
    <dgm:pt modelId="{FDD21075-EF73-49CA-8BCE-31E224E68FEF}" type="sibTrans" cxnId="{596EE6A9-719A-4A27-A9A1-98E67D0266CB}">
      <dgm:prSet/>
      <dgm:spPr/>
      <dgm:t>
        <a:bodyPr/>
        <a:lstStyle/>
        <a:p>
          <a:endParaRPr lang="fr-FR"/>
        </a:p>
      </dgm:t>
    </dgm:pt>
    <dgm:pt modelId="{43B2294E-4DF4-4099-9BFD-C5FA9872AE73}">
      <dgm:prSet phldrT="[Texte]"/>
      <dgm:spPr/>
      <dgm:t>
        <a:bodyPr/>
        <a:lstStyle/>
        <a:p>
          <a:r>
            <a:rPr lang="fr-FR" dirty="0" err="1" smtClean="0"/>
            <a:t>Retreated</a:t>
          </a:r>
          <a:r>
            <a:rPr lang="fr-FR" dirty="0" smtClean="0"/>
            <a:t> tires</a:t>
          </a:r>
          <a:endParaRPr lang="fr-FR" dirty="0"/>
        </a:p>
      </dgm:t>
    </dgm:pt>
    <dgm:pt modelId="{6F1FC6AC-A072-4FAB-965B-2EABC6246551}" type="parTrans" cxnId="{56F37EE4-CCB0-42F2-AA7A-B8A1187781CC}">
      <dgm:prSet/>
      <dgm:spPr/>
      <dgm:t>
        <a:bodyPr/>
        <a:lstStyle/>
        <a:p>
          <a:endParaRPr lang="fr-FR"/>
        </a:p>
      </dgm:t>
    </dgm:pt>
    <dgm:pt modelId="{74F763A8-99E3-4E8E-BB3A-CFBF2673A104}" type="sibTrans" cxnId="{56F37EE4-CCB0-42F2-AA7A-B8A1187781CC}">
      <dgm:prSet/>
      <dgm:spPr/>
      <dgm:t>
        <a:bodyPr/>
        <a:lstStyle/>
        <a:p>
          <a:endParaRPr lang="fr-FR"/>
        </a:p>
      </dgm:t>
    </dgm:pt>
    <dgm:pt modelId="{D1D93E46-9BB3-4621-BB38-8D983F2BACFB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endParaRPr lang="fr-FR" dirty="0"/>
        </a:p>
      </dgm:t>
    </dgm:pt>
    <dgm:pt modelId="{C42271E0-EDB1-4C09-B195-6867EC8E77AD}" type="parTrans" cxnId="{5C21F79C-BB26-4E26-8962-BAF290152FFD}">
      <dgm:prSet/>
      <dgm:spPr/>
      <dgm:t>
        <a:bodyPr/>
        <a:lstStyle/>
        <a:p>
          <a:endParaRPr lang="fr-FR"/>
        </a:p>
      </dgm:t>
    </dgm:pt>
    <dgm:pt modelId="{DE47C5F2-0C54-45B8-AF3C-EA0D25704B35}" type="sibTrans" cxnId="{5C21F79C-BB26-4E26-8962-BAF290152FFD}">
      <dgm:prSet/>
      <dgm:spPr/>
      <dgm:t>
        <a:bodyPr/>
        <a:lstStyle/>
        <a:p>
          <a:endParaRPr lang="fr-FR"/>
        </a:p>
      </dgm:t>
    </dgm:pt>
    <dgm:pt modelId="{48F4B8B1-25B8-4734-8ECA-6AD5D3CDF359}">
      <dgm:prSet phldrT="[Texte]"/>
      <dgm:spPr/>
      <dgm:t>
        <a:bodyPr/>
        <a:lstStyle/>
        <a:p>
          <a:r>
            <a:rPr lang="fr-FR" dirty="0" err="1" smtClean="0"/>
            <a:t>Magnetic</a:t>
          </a:r>
          <a:r>
            <a:rPr lang="fr-FR" dirty="0" smtClean="0"/>
            <a:t>/ </a:t>
          </a:r>
          <a:r>
            <a:rPr lang="fr-FR" dirty="0" err="1" smtClean="0"/>
            <a:t>Fiber</a:t>
          </a:r>
          <a:r>
            <a:rPr lang="fr-FR" dirty="0" smtClean="0"/>
            <a:t> </a:t>
          </a:r>
          <a:r>
            <a:rPr lang="fr-FR" dirty="0" err="1" smtClean="0"/>
            <a:t>separation</a:t>
          </a:r>
          <a:endParaRPr lang="fr-FR" dirty="0"/>
        </a:p>
      </dgm:t>
    </dgm:pt>
    <dgm:pt modelId="{DDD4E134-6CF2-4A88-8846-A55D4324F47C}" type="parTrans" cxnId="{C7D36D31-77A9-4793-9BCA-763E582B6C46}">
      <dgm:prSet/>
      <dgm:spPr/>
      <dgm:t>
        <a:bodyPr/>
        <a:lstStyle/>
        <a:p>
          <a:endParaRPr lang="fr-FR"/>
        </a:p>
      </dgm:t>
    </dgm:pt>
    <dgm:pt modelId="{8FC8DB2B-6F51-4E8E-B23E-029533AEF871}" type="sibTrans" cxnId="{C7D36D31-77A9-4793-9BCA-763E582B6C46}">
      <dgm:prSet/>
      <dgm:spPr/>
      <dgm:t>
        <a:bodyPr/>
        <a:lstStyle/>
        <a:p>
          <a:endParaRPr lang="fr-FR"/>
        </a:p>
      </dgm:t>
    </dgm:pt>
    <dgm:pt modelId="{D34CF042-BC1D-4B72-AF0C-EAD42163632F}" type="pres">
      <dgm:prSet presAssocID="{FB60EC8F-8E1F-43DA-A98D-8A19F49D60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5ECD91-9F3C-4A5B-8625-0B24894F4258}" type="pres">
      <dgm:prSet presAssocID="{18E82753-EC25-4F3F-B733-569AD07274DE}" presName="hierRoot1" presStyleCnt="0">
        <dgm:presLayoutVars>
          <dgm:hierBranch val="init"/>
        </dgm:presLayoutVars>
      </dgm:prSet>
      <dgm:spPr/>
    </dgm:pt>
    <dgm:pt modelId="{E6750670-F5FF-498B-BD01-AAC4860AF17F}" type="pres">
      <dgm:prSet presAssocID="{18E82753-EC25-4F3F-B733-569AD07274DE}" presName="rootComposite1" presStyleCnt="0"/>
      <dgm:spPr/>
    </dgm:pt>
    <dgm:pt modelId="{86ABAAA2-3A6B-4052-9DC9-3FD4CC70D332}" type="pres">
      <dgm:prSet presAssocID="{18E82753-EC25-4F3F-B733-569AD07274DE}" presName="rootText1" presStyleLbl="node0" presStyleIdx="0" presStyleCnt="1">
        <dgm:presLayoutVars>
          <dgm:chPref val="3"/>
        </dgm:presLayoutVars>
      </dgm:prSet>
      <dgm:spPr/>
    </dgm:pt>
    <dgm:pt modelId="{7B327BCE-5F3C-499B-B7FC-9C5A85FA99A1}" type="pres">
      <dgm:prSet presAssocID="{18E82753-EC25-4F3F-B733-569AD07274DE}" presName="rootConnector1" presStyleLbl="node1" presStyleIdx="0" presStyleCnt="0"/>
      <dgm:spPr/>
    </dgm:pt>
    <dgm:pt modelId="{28407E6E-0974-4331-849F-ECB952F098A1}" type="pres">
      <dgm:prSet presAssocID="{18E82753-EC25-4F3F-B733-569AD07274DE}" presName="hierChild2" presStyleCnt="0"/>
      <dgm:spPr/>
    </dgm:pt>
    <dgm:pt modelId="{F0F8A93B-81DD-476B-B0A2-1042D6BEFB43}" type="pres">
      <dgm:prSet presAssocID="{6F1FC6AC-A072-4FAB-965B-2EABC6246551}" presName="Name37" presStyleLbl="parChTrans1D2" presStyleIdx="0" presStyleCnt="2"/>
      <dgm:spPr/>
    </dgm:pt>
    <dgm:pt modelId="{1300ABC2-8709-460D-A358-AB27EA072AA2}" type="pres">
      <dgm:prSet presAssocID="{43B2294E-4DF4-4099-9BFD-C5FA9872AE73}" presName="hierRoot2" presStyleCnt="0">
        <dgm:presLayoutVars>
          <dgm:hierBranch val="init"/>
        </dgm:presLayoutVars>
      </dgm:prSet>
      <dgm:spPr/>
    </dgm:pt>
    <dgm:pt modelId="{89FF37B1-360D-4539-A83F-A7960CDAB0C3}" type="pres">
      <dgm:prSet presAssocID="{43B2294E-4DF4-4099-9BFD-C5FA9872AE73}" presName="rootComposite" presStyleCnt="0"/>
      <dgm:spPr/>
    </dgm:pt>
    <dgm:pt modelId="{6453F0B4-45C7-4DCA-B1F8-067C7E93D085}" type="pres">
      <dgm:prSet presAssocID="{43B2294E-4DF4-4099-9BFD-C5FA9872AE7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675AA91-55B8-4A1C-BC76-C03FED5A6282}" type="pres">
      <dgm:prSet presAssocID="{43B2294E-4DF4-4099-9BFD-C5FA9872AE73}" presName="rootConnector" presStyleLbl="node2" presStyleIdx="0" presStyleCnt="2"/>
      <dgm:spPr/>
    </dgm:pt>
    <dgm:pt modelId="{4F51370B-A96B-493D-9CA5-DA43C649BCBB}" type="pres">
      <dgm:prSet presAssocID="{43B2294E-4DF4-4099-9BFD-C5FA9872AE73}" presName="hierChild4" presStyleCnt="0"/>
      <dgm:spPr/>
    </dgm:pt>
    <dgm:pt modelId="{28637F55-409D-493E-A2F8-9DD32AB03028}" type="pres">
      <dgm:prSet presAssocID="{C42271E0-EDB1-4C09-B195-6867EC8E77AD}" presName="Name37" presStyleLbl="parChTrans1D3" presStyleIdx="0" presStyleCnt="2"/>
      <dgm:spPr/>
    </dgm:pt>
    <dgm:pt modelId="{49902515-F3C4-471F-8DFE-61BFBF258403}" type="pres">
      <dgm:prSet presAssocID="{D1D93E46-9BB3-4621-BB38-8D983F2BACFB}" presName="hierRoot2" presStyleCnt="0">
        <dgm:presLayoutVars>
          <dgm:hierBranch val="init"/>
        </dgm:presLayoutVars>
      </dgm:prSet>
      <dgm:spPr/>
    </dgm:pt>
    <dgm:pt modelId="{601ACAC7-F7F5-4036-9232-642B76CCF396}" type="pres">
      <dgm:prSet presAssocID="{D1D93E46-9BB3-4621-BB38-8D983F2BACFB}" presName="rootComposite" presStyleCnt="0"/>
      <dgm:spPr/>
    </dgm:pt>
    <dgm:pt modelId="{54EFBA58-291F-4B71-AA4B-154257AD3496}" type="pres">
      <dgm:prSet presAssocID="{D1D93E46-9BB3-4621-BB38-8D983F2BACFB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2D9292-DAEF-4002-9293-93C39963DF55}" type="pres">
      <dgm:prSet presAssocID="{D1D93E46-9BB3-4621-BB38-8D983F2BACFB}" presName="rootConnector" presStyleLbl="node3" presStyleIdx="0" presStyleCnt="2"/>
      <dgm:spPr/>
    </dgm:pt>
    <dgm:pt modelId="{DFBB9E58-0033-4DB5-B7F1-AD6E1615E3EC}" type="pres">
      <dgm:prSet presAssocID="{D1D93E46-9BB3-4621-BB38-8D983F2BACFB}" presName="hierChild4" presStyleCnt="0"/>
      <dgm:spPr/>
    </dgm:pt>
    <dgm:pt modelId="{B7BC6A06-01D6-458A-97A2-CB7A97FFDA19}" type="pres">
      <dgm:prSet presAssocID="{D1D93E46-9BB3-4621-BB38-8D983F2BACFB}" presName="hierChild5" presStyleCnt="0"/>
      <dgm:spPr/>
    </dgm:pt>
    <dgm:pt modelId="{3BFFF117-BBC6-4146-A1CC-6C6328294D1A}" type="pres">
      <dgm:prSet presAssocID="{43B2294E-4DF4-4099-9BFD-C5FA9872AE73}" presName="hierChild5" presStyleCnt="0"/>
      <dgm:spPr/>
    </dgm:pt>
    <dgm:pt modelId="{E51C5BCA-CA71-4D37-898F-95C598F2D56C}" type="pres">
      <dgm:prSet presAssocID="{E885A946-0957-42E5-A0BF-62384EB9C0EC}" presName="Name37" presStyleLbl="parChTrans1D2" presStyleIdx="1" presStyleCnt="2"/>
      <dgm:spPr/>
    </dgm:pt>
    <dgm:pt modelId="{D58E89C7-2F11-4236-B2A7-134DD3871FBE}" type="pres">
      <dgm:prSet presAssocID="{7DE94A0F-12CD-4F7E-B93D-58A8BC85C75E}" presName="hierRoot2" presStyleCnt="0">
        <dgm:presLayoutVars>
          <dgm:hierBranch val="init"/>
        </dgm:presLayoutVars>
      </dgm:prSet>
      <dgm:spPr/>
    </dgm:pt>
    <dgm:pt modelId="{081F0A17-4C75-4F5E-B00F-BDF2927DFC2B}" type="pres">
      <dgm:prSet presAssocID="{7DE94A0F-12CD-4F7E-B93D-58A8BC85C75E}" presName="rootComposite" presStyleCnt="0"/>
      <dgm:spPr/>
    </dgm:pt>
    <dgm:pt modelId="{442640BB-564E-4D8E-A6BE-356250947D22}" type="pres">
      <dgm:prSet presAssocID="{7DE94A0F-12CD-4F7E-B93D-58A8BC85C75E}" presName="rootText" presStyleLbl="node2" presStyleIdx="1" presStyleCnt="2">
        <dgm:presLayoutVars>
          <dgm:chPref val="3"/>
        </dgm:presLayoutVars>
      </dgm:prSet>
      <dgm:spPr/>
    </dgm:pt>
    <dgm:pt modelId="{E1F38B8F-5975-406E-8B79-FBE60C24267E}" type="pres">
      <dgm:prSet presAssocID="{7DE94A0F-12CD-4F7E-B93D-58A8BC85C75E}" presName="rootConnector" presStyleLbl="node2" presStyleIdx="1" presStyleCnt="2"/>
      <dgm:spPr/>
    </dgm:pt>
    <dgm:pt modelId="{D45DDA7C-D151-47F9-AD93-9FA258139910}" type="pres">
      <dgm:prSet presAssocID="{7DE94A0F-12CD-4F7E-B93D-58A8BC85C75E}" presName="hierChild4" presStyleCnt="0"/>
      <dgm:spPr/>
    </dgm:pt>
    <dgm:pt modelId="{1CE09C1A-6828-409C-9C71-595800696B59}" type="pres">
      <dgm:prSet presAssocID="{5AC17535-A762-4380-BB24-F1E125AEB829}" presName="Name37" presStyleLbl="parChTrans1D3" presStyleIdx="1" presStyleCnt="2"/>
      <dgm:spPr/>
    </dgm:pt>
    <dgm:pt modelId="{17B683AB-DDEF-408F-91F0-AE3CE972E047}" type="pres">
      <dgm:prSet presAssocID="{59ACA5D2-57B6-4909-9361-AFBB96D68C76}" presName="hierRoot2" presStyleCnt="0">
        <dgm:presLayoutVars>
          <dgm:hierBranch val="init"/>
        </dgm:presLayoutVars>
      </dgm:prSet>
      <dgm:spPr/>
    </dgm:pt>
    <dgm:pt modelId="{CDCC3758-CDA5-4CA3-A51F-24D97B93343A}" type="pres">
      <dgm:prSet presAssocID="{59ACA5D2-57B6-4909-9361-AFBB96D68C76}" presName="rootComposite" presStyleCnt="0"/>
      <dgm:spPr/>
    </dgm:pt>
    <dgm:pt modelId="{D011A198-DFD3-4790-A9A4-EC9876C5D818}" type="pres">
      <dgm:prSet presAssocID="{59ACA5D2-57B6-4909-9361-AFBB96D68C7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7EEE81-6271-4125-A191-596684B96741}" type="pres">
      <dgm:prSet presAssocID="{59ACA5D2-57B6-4909-9361-AFBB96D68C76}" presName="rootConnector" presStyleLbl="node3" presStyleIdx="1" presStyleCnt="2"/>
      <dgm:spPr/>
    </dgm:pt>
    <dgm:pt modelId="{57410D89-402D-490C-965B-699C17914A42}" type="pres">
      <dgm:prSet presAssocID="{59ACA5D2-57B6-4909-9361-AFBB96D68C76}" presName="hierChild4" presStyleCnt="0"/>
      <dgm:spPr/>
    </dgm:pt>
    <dgm:pt modelId="{41420026-796C-481F-8595-1622C980CD1E}" type="pres">
      <dgm:prSet presAssocID="{DDD4E134-6CF2-4A88-8846-A55D4324F47C}" presName="Name37" presStyleLbl="parChTrans1D4" presStyleIdx="0" presStyleCnt="8"/>
      <dgm:spPr/>
    </dgm:pt>
    <dgm:pt modelId="{4CD8ACDE-E4BE-4F63-96AC-87E53CD9C871}" type="pres">
      <dgm:prSet presAssocID="{48F4B8B1-25B8-4734-8ECA-6AD5D3CDF359}" presName="hierRoot2" presStyleCnt="0">
        <dgm:presLayoutVars>
          <dgm:hierBranch val="init"/>
        </dgm:presLayoutVars>
      </dgm:prSet>
      <dgm:spPr/>
    </dgm:pt>
    <dgm:pt modelId="{F65A2BFB-00D6-4B1D-8709-E856A20A5671}" type="pres">
      <dgm:prSet presAssocID="{48F4B8B1-25B8-4734-8ECA-6AD5D3CDF359}" presName="rootComposite" presStyleCnt="0"/>
      <dgm:spPr/>
    </dgm:pt>
    <dgm:pt modelId="{F2517F7A-1615-4831-85B8-F47A2F7BCA52}" type="pres">
      <dgm:prSet presAssocID="{48F4B8B1-25B8-4734-8ECA-6AD5D3CDF359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3D9786-AA2C-412F-9B83-79C8AC75FE57}" type="pres">
      <dgm:prSet presAssocID="{48F4B8B1-25B8-4734-8ECA-6AD5D3CDF359}" presName="rootConnector" presStyleLbl="node4" presStyleIdx="0" presStyleCnt="7"/>
      <dgm:spPr/>
    </dgm:pt>
    <dgm:pt modelId="{D1B74CA4-438F-4DBD-B1C4-B53DF8F3DA1B}" type="pres">
      <dgm:prSet presAssocID="{48F4B8B1-25B8-4734-8ECA-6AD5D3CDF359}" presName="hierChild4" presStyleCnt="0"/>
      <dgm:spPr/>
    </dgm:pt>
    <dgm:pt modelId="{067AD9D1-4D77-4920-80E7-5DEE1D66ACFD}" type="pres">
      <dgm:prSet presAssocID="{B6E1E1EB-7A2C-4624-B44C-65BD0F0582E5}" presName="Name37" presStyleLbl="parChTrans1D4" presStyleIdx="1" presStyleCnt="8"/>
      <dgm:spPr/>
    </dgm:pt>
    <dgm:pt modelId="{AEB7B8F3-8A89-40DD-94DB-6CDB5A25808E}" type="pres">
      <dgm:prSet presAssocID="{88CE0738-7E18-4C45-B933-041563D3A538}" presName="hierRoot2" presStyleCnt="0">
        <dgm:presLayoutVars>
          <dgm:hierBranch val="init"/>
        </dgm:presLayoutVars>
      </dgm:prSet>
      <dgm:spPr/>
    </dgm:pt>
    <dgm:pt modelId="{FA5B7753-BF52-4994-AA1D-8E12C18AB389}" type="pres">
      <dgm:prSet presAssocID="{88CE0738-7E18-4C45-B933-041563D3A538}" presName="rootComposite" presStyleCnt="0"/>
      <dgm:spPr/>
    </dgm:pt>
    <dgm:pt modelId="{2996C41B-9CE8-4986-B62E-E8388F101458}" type="pres">
      <dgm:prSet presAssocID="{88CE0738-7E18-4C45-B933-041563D3A538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D530429-EC5B-485E-A17A-A0A72E3633D3}" type="pres">
      <dgm:prSet presAssocID="{88CE0738-7E18-4C45-B933-041563D3A538}" presName="rootConnector" presStyleLbl="node4" presStyleIdx="1" presStyleCnt="7"/>
      <dgm:spPr/>
    </dgm:pt>
    <dgm:pt modelId="{A90DD926-A6DA-4EF0-BB93-7039A1DC5B16}" type="pres">
      <dgm:prSet presAssocID="{88CE0738-7E18-4C45-B933-041563D3A538}" presName="hierChild4" presStyleCnt="0"/>
      <dgm:spPr/>
    </dgm:pt>
    <dgm:pt modelId="{3A51EFFE-F78E-40AA-95D0-B0FDD35570E5}" type="pres">
      <dgm:prSet presAssocID="{35214945-E0B2-48E2-8D39-067E327505C0}" presName="Name37" presStyleLbl="parChTrans1D4" presStyleIdx="2" presStyleCnt="8"/>
      <dgm:spPr/>
    </dgm:pt>
    <dgm:pt modelId="{33A18DF9-E270-4387-972B-1EAC284E468C}" type="pres">
      <dgm:prSet presAssocID="{BA665729-B573-440A-8EFB-69D8A0AB4977}" presName="hierRoot2" presStyleCnt="0">
        <dgm:presLayoutVars>
          <dgm:hierBranch val="init"/>
        </dgm:presLayoutVars>
      </dgm:prSet>
      <dgm:spPr/>
    </dgm:pt>
    <dgm:pt modelId="{27C186BD-99CC-4845-B20C-6D050B4AD380}" type="pres">
      <dgm:prSet presAssocID="{BA665729-B573-440A-8EFB-69D8A0AB4977}" presName="rootComposite" presStyleCnt="0"/>
      <dgm:spPr/>
    </dgm:pt>
    <dgm:pt modelId="{96FE9CF6-5D24-4138-A663-17DB2D598409}" type="pres">
      <dgm:prSet presAssocID="{BA665729-B573-440A-8EFB-69D8A0AB4977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840496-270A-44ED-AB4F-F49DACCF3817}" type="pres">
      <dgm:prSet presAssocID="{BA665729-B573-440A-8EFB-69D8A0AB4977}" presName="rootConnector" presStyleLbl="node4" presStyleIdx="2" presStyleCnt="7"/>
      <dgm:spPr/>
    </dgm:pt>
    <dgm:pt modelId="{2CB7221E-3826-4D3E-8EEB-792E32EFC538}" type="pres">
      <dgm:prSet presAssocID="{BA665729-B573-440A-8EFB-69D8A0AB4977}" presName="hierChild4" presStyleCnt="0"/>
      <dgm:spPr/>
    </dgm:pt>
    <dgm:pt modelId="{3B59541B-C74A-4BC0-B5F6-8B31C0E6D624}" type="pres">
      <dgm:prSet presAssocID="{BA665729-B573-440A-8EFB-69D8A0AB4977}" presName="hierChild5" presStyleCnt="0"/>
      <dgm:spPr/>
    </dgm:pt>
    <dgm:pt modelId="{31E6F486-966B-40D6-8DE7-133F0352FA54}" type="pres">
      <dgm:prSet presAssocID="{88CE0738-7E18-4C45-B933-041563D3A538}" presName="hierChild5" presStyleCnt="0"/>
      <dgm:spPr/>
    </dgm:pt>
    <dgm:pt modelId="{BADAAB4F-FD86-4B42-B1F0-7BACD9D7CDC4}" type="pres">
      <dgm:prSet presAssocID="{588BFD49-01C4-4913-ABAF-1D84300757A6}" presName="Name37" presStyleLbl="parChTrans1D4" presStyleIdx="3" presStyleCnt="8"/>
      <dgm:spPr/>
    </dgm:pt>
    <dgm:pt modelId="{CDC6FFA8-6667-4A8B-8A3E-E45A4C206620}" type="pres">
      <dgm:prSet presAssocID="{FE8E00C2-3567-4CE1-8D64-5A4874BA3F0C}" presName="hierRoot2" presStyleCnt="0">
        <dgm:presLayoutVars>
          <dgm:hierBranch val="init"/>
        </dgm:presLayoutVars>
      </dgm:prSet>
      <dgm:spPr/>
    </dgm:pt>
    <dgm:pt modelId="{A322FD29-2375-438A-8205-F08BB6DD59C8}" type="pres">
      <dgm:prSet presAssocID="{FE8E00C2-3567-4CE1-8D64-5A4874BA3F0C}" presName="rootComposite" presStyleCnt="0"/>
      <dgm:spPr/>
    </dgm:pt>
    <dgm:pt modelId="{4B7B9A27-C562-47E9-9A3A-B9161CFD434A}" type="pres">
      <dgm:prSet presAssocID="{FE8E00C2-3567-4CE1-8D64-5A4874BA3F0C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CA72BB-9F4F-481A-A71A-0B1866116AE6}" type="pres">
      <dgm:prSet presAssocID="{FE8E00C2-3567-4CE1-8D64-5A4874BA3F0C}" presName="rootConnector" presStyleLbl="node4" presStyleIdx="3" presStyleCnt="7"/>
      <dgm:spPr/>
    </dgm:pt>
    <dgm:pt modelId="{875E5EB3-A31B-448F-8E5F-744BC468AE27}" type="pres">
      <dgm:prSet presAssocID="{FE8E00C2-3567-4CE1-8D64-5A4874BA3F0C}" presName="hierChild4" presStyleCnt="0"/>
      <dgm:spPr/>
    </dgm:pt>
    <dgm:pt modelId="{67ACE794-146F-4D94-B801-379225EAA81C}" type="pres">
      <dgm:prSet presAssocID="{10BC2771-F0A4-4059-86D6-8694B66FBE9D}" presName="Name37" presStyleLbl="parChTrans1D4" presStyleIdx="4" presStyleCnt="8"/>
      <dgm:spPr/>
    </dgm:pt>
    <dgm:pt modelId="{27192897-06EB-4DE9-8C21-2A352E5E5F5F}" type="pres">
      <dgm:prSet presAssocID="{1CFCB0D1-E0C4-40A6-AC47-53AA4A90CA6B}" presName="hierRoot2" presStyleCnt="0">
        <dgm:presLayoutVars>
          <dgm:hierBranch val="init"/>
        </dgm:presLayoutVars>
      </dgm:prSet>
      <dgm:spPr/>
    </dgm:pt>
    <dgm:pt modelId="{60E15897-E344-4360-A299-08A85F4C0EC3}" type="pres">
      <dgm:prSet presAssocID="{1CFCB0D1-E0C4-40A6-AC47-53AA4A90CA6B}" presName="rootComposite" presStyleCnt="0"/>
      <dgm:spPr/>
    </dgm:pt>
    <dgm:pt modelId="{7D01C8DE-7EA2-4D2A-8D5F-AB3A3429FDF3}" type="pres">
      <dgm:prSet presAssocID="{1CFCB0D1-E0C4-40A6-AC47-53AA4A90CA6B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B97329-FEB0-41EF-87CE-1F81E1C43BD0}" type="pres">
      <dgm:prSet presAssocID="{1CFCB0D1-E0C4-40A6-AC47-53AA4A90CA6B}" presName="rootConnector" presStyleLbl="node4" presStyleIdx="4" presStyleCnt="7"/>
      <dgm:spPr/>
    </dgm:pt>
    <dgm:pt modelId="{0317A526-24D9-4896-B71E-895B7EF816B7}" type="pres">
      <dgm:prSet presAssocID="{1CFCB0D1-E0C4-40A6-AC47-53AA4A90CA6B}" presName="hierChild4" presStyleCnt="0"/>
      <dgm:spPr/>
    </dgm:pt>
    <dgm:pt modelId="{8903FCED-16C6-4D78-9EFD-BB666736FA23}" type="pres">
      <dgm:prSet presAssocID="{1CFCB0D1-E0C4-40A6-AC47-53AA4A90CA6B}" presName="hierChild5" presStyleCnt="0"/>
      <dgm:spPr/>
    </dgm:pt>
    <dgm:pt modelId="{ED93172B-F7C2-4CC5-A47C-BEA7179028C1}" type="pres">
      <dgm:prSet presAssocID="{FE8E00C2-3567-4CE1-8D64-5A4874BA3F0C}" presName="hierChild5" presStyleCnt="0"/>
      <dgm:spPr/>
    </dgm:pt>
    <dgm:pt modelId="{054A3679-6DB4-49F3-8C26-2F52A54F99F2}" type="pres">
      <dgm:prSet presAssocID="{F37DD941-5A36-4DE4-B510-5F9454FEC219}" presName="Name37" presStyleLbl="parChTrans1D4" presStyleIdx="5" presStyleCnt="8"/>
      <dgm:spPr/>
    </dgm:pt>
    <dgm:pt modelId="{6FAF85EF-485C-485B-B40F-308A77F7549C}" type="pres">
      <dgm:prSet presAssocID="{DB8D4B86-EAE1-4EBB-A308-5F2EF0649AB5}" presName="hierRoot2" presStyleCnt="0">
        <dgm:presLayoutVars>
          <dgm:hierBranch val="init"/>
        </dgm:presLayoutVars>
      </dgm:prSet>
      <dgm:spPr/>
    </dgm:pt>
    <dgm:pt modelId="{48252CDE-53B9-41AF-A925-ABD83E3B6190}" type="pres">
      <dgm:prSet presAssocID="{DB8D4B86-EAE1-4EBB-A308-5F2EF0649AB5}" presName="rootComposite" presStyleCnt="0"/>
      <dgm:spPr/>
    </dgm:pt>
    <dgm:pt modelId="{2D77E0AE-78B0-4DEB-8CCB-8D78211F531D}" type="pres">
      <dgm:prSet presAssocID="{DB8D4B86-EAE1-4EBB-A308-5F2EF0649AB5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B29354A-52D7-43EE-A8A0-4C6EAF292472}" type="pres">
      <dgm:prSet presAssocID="{DB8D4B86-EAE1-4EBB-A308-5F2EF0649AB5}" presName="rootConnector" presStyleLbl="node4" presStyleIdx="5" presStyleCnt="7"/>
      <dgm:spPr/>
    </dgm:pt>
    <dgm:pt modelId="{B8C2AB08-4030-4324-A346-0ADFFF6A220B}" type="pres">
      <dgm:prSet presAssocID="{DB8D4B86-EAE1-4EBB-A308-5F2EF0649AB5}" presName="hierChild4" presStyleCnt="0"/>
      <dgm:spPr/>
    </dgm:pt>
    <dgm:pt modelId="{E6044AFF-44CE-41E1-BB98-7D21743B2DB0}" type="pres">
      <dgm:prSet presAssocID="{89CC62A3-F209-4384-B6F2-3440566D0F48}" presName="Name37" presStyleLbl="parChTrans1D4" presStyleIdx="6" presStyleCnt="8"/>
      <dgm:spPr/>
    </dgm:pt>
    <dgm:pt modelId="{519FC517-4287-4682-BB54-45532D8C30FD}" type="pres">
      <dgm:prSet presAssocID="{36E70564-AA39-4BA2-B033-AEF76566BB58}" presName="hierRoot2" presStyleCnt="0">
        <dgm:presLayoutVars>
          <dgm:hierBranch val="init"/>
        </dgm:presLayoutVars>
      </dgm:prSet>
      <dgm:spPr/>
    </dgm:pt>
    <dgm:pt modelId="{43B8E67C-0B1C-4C88-BEF6-179D508ED24E}" type="pres">
      <dgm:prSet presAssocID="{36E70564-AA39-4BA2-B033-AEF76566BB58}" presName="rootComposite" presStyleCnt="0"/>
      <dgm:spPr/>
    </dgm:pt>
    <dgm:pt modelId="{E408CB39-44F0-44D0-BB3B-86CBD8758BCE}" type="pres">
      <dgm:prSet presAssocID="{36E70564-AA39-4BA2-B033-AEF76566BB58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9AFF78F-0592-4354-98D1-EA5FBFF35341}" type="pres">
      <dgm:prSet presAssocID="{36E70564-AA39-4BA2-B033-AEF76566BB58}" presName="rootConnector" presStyleLbl="node4" presStyleIdx="6" presStyleCnt="7"/>
      <dgm:spPr/>
    </dgm:pt>
    <dgm:pt modelId="{C250490F-76EB-4F65-B80C-A38A2ADA79E7}" type="pres">
      <dgm:prSet presAssocID="{36E70564-AA39-4BA2-B033-AEF76566BB58}" presName="hierChild4" presStyleCnt="0"/>
      <dgm:spPr/>
    </dgm:pt>
    <dgm:pt modelId="{784068E6-F3BA-4E12-BEA6-4C82F9C7FCC5}" type="pres">
      <dgm:prSet presAssocID="{36E70564-AA39-4BA2-B033-AEF76566BB58}" presName="hierChild5" presStyleCnt="0"/>
      <dgm:spPr/>
    </dgm:pt>
    <dgm:pt modelId="{7E68D27D-0AA3-4710-A4AE-0EA37AF798A2}" type="pres">
      <dgm:prSet presAssocID="{DB8D4B86-EAE1-4EBB-A308-5F2EF0649AB5}" presName="hierChild5" presStyleCnt="0"/>
      <dgm:spPr/>
    </dgm:pt>
    <dgm:pt modelId="{224F9E86-FF90-4FFD-991A-AC4C58199F68}" type="pres">
      <dgm:prSet presAssocID="{48F4B8B1-25B8-4734-8ECA-6AD5D3CDF359}" presName="hierChild5" presStyleCnt="0"/>
      <dgm:spPr/>
    </dgm:pt>
    <dgm:pt modelId="{0C080F80-E126-41BD-870D-2F32316D5F59}" type="pres">
      <dgm:prSet presAssocID="{56A5059A-4D7C-4AA8-817C-B6694AD074A0}" presName="Name111" presStyleLbl="parChTrans1D4" presStyleIdx="7" presStyleCnt="8"/>
      <dgm:spPr/>
    </dgm:pt>
    <dgm:pt modelId="{89F8A264-CD61-46CE-9264-85CF5768137F}" type="pres">
      <dgm:prSet presAssocID="{015A57B5-BA08-4F8F-B5B0-B9820F399524}" presName="hierRoot3" presStyleCnt="0">
        <dgm:presLayoutVars>
          <dgm:hierBranch val="init"/>
        </dgm:presLayoutVars>
      </dgm:prSet>
      <dgm:spPr/>
    </dgm:pt>
    <dgm:pt modelId="{E27E3134-49DA-4975-BD0C-342F1429070D}" type="pres">
      <dgm:prSet presAssocID="{015A57B5-BA08-4F8F-B5B0-B9820F399524}" presName="rootComposite3" presStyleCnt="0"/>
      <dgm:spPr/>
    </dgm:pt>
    <dgm:pt modelId="{A9A8FA29-8F02-4F02-8464-810C3992C86F}" type="pres">
      <dgm:prSet presAssocID="{015A57B5-BA08-4F8F-B5B0-B9820F399524}" presName="rootText3" presStyleLbl="asst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433678-79FB-4E1A-89A8-EB84B0E23A47}" type="pres">
      <dgm:prSet presAssocID="{015A57B5-BA08-4F8F-B5B0-B9820F399524}" presName="rootConnector3" presStyleLbl="asst4" presStyleIdx="0" presStyleCnt="1"/>
      <dgm:spPr/>
    </dgm:pt>
    <dgm:pt modelId="{F4E497B3-A3AA-47C8-A646-9CA20AA3BFA1}" type="pres">
      <dgm:prSet presAssocID="{015A57B5-BA08-4F8F-B5B0-B9820F399524}" presName="hierChild6" presStyleCnt="0"/>
      <dgm:spPr/>
    </dgm:pt>
    <dgm:pt modelId="{63B7ED64-11B1-4D52-9B23-6A7BC688243F}" type="pres">
      <dgm:prSet presAssocID="{015A57B5-BA08-4F8F-B5B0-B9820F399524}" presName="hierChild7" presStyleCnt="0"/>
      <dgm:spPr/>
    </dgm:pt>
    <dgm:pt modelId="{2E007469-DF92-46E7-9E6D-6D828E030633}" type="pres">
      <dgm:prSet presAssocID="{59ACA5D2-57B6-4909-9361-AFBB96D68C76}" presName="hierChild5" presStyleCnt="0"/>
      <dgm:spPr/>
    </dgm:pt>
    <dgm:pt modelId="{9FA48A3B-6556-4B72-8C0F-CCDFD761BF98}" type="pres">
      <dgm:prSet presAssocID="{7DE94A0F-12CD-4F7E-B93D-58A8BC85C75E}" presName="hierChild5" presStyleCnt="0"/>
      <dgm:spPr/>
    </dgm:pt>
    <dgm:pt modelId="{7168BCFC-C015-42EF-83ED-878E620D3539}" type="pres">
      <dgm:prSet presAssocID="{18E82753-EC25-4F3F-B733-569AD07274DE}" presName="hierChild3" presStyleCnt="0"/>
      <dgm:spPr/>
    </dgm:pt>
  </dgm:ptLst>
  <dgm:cxnLst>
    <dgm:cxn modelId="{56F37EE4-CCB0-42F2-AA7A-B8A1187781CC}" srcId="{18E82753-EC25-4F3F-B733-569AD07274DE}" destId="{43B2294E-4DF4-4099-9BFD-C5FA9872AE73}" srcOrd="0" destOrd="0" parTransId="{6F1FC6AC-A072-4FAB-965B-2EABC6246551}" sibTransId="{74F763A8-99E3-4E8E-BB3A-CFBF2673A104}"/>
    <dgm:cxn modelId="{AA3E49FA-B275-49E0-A24F-5D8F8243E135}" type="presOf" srcId="{5AC17535-A762-4380-BB24-F1E125AEB829}" destId="{1CE09C1A-6828-409C-9C71-595800696B59}" srcOrd="0" destOrd="0" presId="urn:microsoft.com/office/officeart/2005/8/layout/orgChart1"/>
    <dgm:cxn modelId="{86231721-862E-4DB5-B481-7F24407919ED}" type="presOf" srcId="{588BFD49-01C4-4913-ABAF-1D84300757A6}" destId="{BADAAB4F-FD86-4B42-B1F0-7BACD9D7CDC4}" srcOrd="0" destOrd="0" presId="urn:microsoft.com/office/officeart/2005/8/layout/orgChart1"/>
    <dgm:cxn modelId="{A32C9445-31B5-40DC-AB0E-A1F3762AEDAF}" type="presOf" srcId="{FE8E00C2-3567-4CE1-8D64-5A4874BA3F0C}" destId="{7ACA72BB-9F4F-481A-A71A-0B1866116AE6}" srcOrd="1" destOrd="0" presId="urn:microsoft.com/office/officeart/2005/8/layout/orgChart1"/>
    <dgm:cxn modelId="{41C9A698-13FE-4771-AD5A-4D1771FCDA50}" srcId="{7DE94A0F-12CD-4F7E-B93D-58A8BC85C75E}" destId="{59ACA5D2-57B6-4909-9361-AFBB96D68C76}" srcOrd="0" destOrd="0" parTransId="{5AC17535-A762-4380-BB24-F1E125AEB829}" sibTransId="{F8DCD817-4F1E-4A9F-9693-80592141EE5F}"/>
    <dgm:cxn modelId="{225AF8FB-EAEE-4066-8FC0-5961AB148502}" type="presOf" srcId="{DB8D4B86-EAE1-4EBB-A308-5F2EF0649AB5}" destId="{1B29354A-52D7-43EE-A8A0-4C6EAF292472}" srcOrd="1" destOrd="0" presId="urn:microsoft.com/office/officeart/2005/8/layout/orgChart1"/>
    <dgm:cxn modelId="{A136A8DB-494E-4ABB-B241-6405C5598330}" type="presOf" srcId="{7DE94A0F-12CD-4F7E-B93D-58A8BC85C75E}" destId="{442640BB-564E-4D8E-A6BE-356250947D22}" srcOrd="0" destOrd="0" presId="urn:microsoft.com/office/officeart/2005/8/layout/orgChart1"/>
    <dgm:cxn modelId="{CD44972D-9C51-4DDE-90CC-D3200B3EBFD2}" type="presOf" srcId="{36E70564-AA39-4BA2-B033-AEF76566BB58}" destId="{39AFF78F-0592-4354-98D1-EA5FBFF35341}" srcOrd="1" destOrd="0" presId="urn:microsoft.com/office/officeart/2005/8/layout/orgChart1"/>
    <dgm:cxn modelId="{E55D02D6-1265-4E8A-B46E-899FEB440FA9}" type="presOf" srcId="{BA665729-B573-440A-8EFB-69D8A0AB4977}" destId="{B4840496-270A-44ED-AB4F-F49DACCF3817}" srcOrd="1" destOrd="0" presId="urn:microsoft.com/office/officeart/2005/8/layout/orgChart1"/>
    <dgm:cxn modelId="{3E435781-747A-4435-ADB4-8D53AB4C92C0}" type="presOf" srcId="{015A57B5-BA08-4F8F-B5B0-B9820F399524}" destId="{A9A8FA29-8F02-4F02-8464-810C3992C86F}" srcOrd="0" destOrd="0" presId="urn:microsoft.com/office/officeart/2005/8/layout/orgChart1"/>
    <dgm:cxn modelId="{7721D32A-F136-4658-B42F-A7F7698F8B90}" type="presOf" srcId="{1CFCB0D1-E0C4-40A6-AC47-53AA4A90CA6B}" destId="{7D01C8DE-7EA2-4D2A-8D5F-AB3A3429FDF3}" srcOrd="0" destOrd="0" presId="urn:microsoft.com/office/officeart/2005/8/layout/orgChart1"/>
    <dgm:cxn modelId="{C7D36D31-77A9-4793-9BCA-763E582B6C46}" srcId="{59ACA5D2-57B6-4909-9361-AFBB96D68C76}" destId="{48F4B8B1-25B8-4734-8ECA-6AD5D3CDF359}" srcOrd="0" destOrd="0" parTransId="{DDD4E134-6CF2-4A88-8846-A55D4324F47C}" sibTransId="{8FC8DB2B-6F51-4E8E-B23E-029533AEF871}"/>
    <dgm:cxn modelId="{FEDE2E68-61C9-4E4D-A8B6-3A872F67B7CE}" type="presOf" srcId="{48F4B8B1-25B8-4734-8ECA-6AD5D3CDF359}" destId="{0E3D9786-AA2C-412F-9B83-79C8AC75FE57}" srcOrd="1" destOrd="0" presId="urn:microsoft.com/office/officeart/2005/8/layout/orgChart1"/>
    <dgm:cxn modelId="{F0D52016-29A2-4E0A-B251-4EE054D1E9F8}" type="presOf" srcId="{89CC62A3-F209-4384-B6F2-3440566D0F48}" destId="{E6044AFF-44CE-41E1-BB98-7D21743B2DB0}" srcOrd="0" destOrd="0" presId="urn:microsoft.com/office/officeart/2005/8/layout/orgChart1"/>
    <dgm:cxn modelId="{38F7D61A-45EC-4A45-AB82-74FD52A4CA0C}" srcId="{48F4B8B1-25B8-4734-8ECA-6AD5D3CDF359}" destId="{FE8E00C2-3567-4CE1-8D64-5A4874BA3F0C}" srcOrd="1" destOrd="0" parTransId="{588BFD49-01C4-4913-ABAF-1D84300757A6}" sibTransId="{B7F209A1-AD1F-49BE-AE9B-A6EF0CD395D1}"/>
    <dgm:cxn modelId="{4E368E4F-D209-40A2-B03F-92A04BBDD84E}" type="presOf" srcId="{DB8D4B86-EAE1-4EBB-A308-5F2EF0649AB5}" destId="{2D77E0AE-78B0-4DEB-8CCB-8D78211F531D}" srcOrd="0" destOrd="0" presId="urn:microsoft.com/office/officeart/2005/8/layout/orgChart1"/>
    <dgm:cxn modelId="{9A8B80A4-6374-43ED-A01D-FD00131EB197}" type="presOf" srcId="{6F1FC6AC-A072-4FAB-965B-2EABC6246551}" destId="{F0F8A93B-81DD-476B-B0A2-1042D6BEFB43}" srcOrd="0" destOrd="0" presId="urn:microsoft.com/office/officeart/2005/8/layout/orgChart1"/>
    <dgm:cxn modelId="{225BD122-3470-42DD-8701-996A02B26C43}" srcId="{48F4B8B1-25B8-4734-8ECA-6AD5D3CDF359}" destId="{015A57B5-BA08-4F8F-B5B0-B9820F399524}" srcOrd="3" destOrd="0" parTransId="{56A5059A-4D7C-4AA8-817C-B6694AD074A0}" sibTransId="{366AC950-A4C7-41A8-9886-AEFCDAF4231D}"/>
    <dgm:cxn modelId="{32E1F675-8467-407D-B507-347A783BCB92}" type="presOf" srcId="{43B2294E-4DF4-4099-9BFD-C5FA9872AE73}" destId="{9675AA91-55B8-4A1C-BC76-C03FED5A6282}" srcOrd="1" destOrd="0" presId="urn:microsoft.com/office/officeart/2005/8/layout/orgChart1"/>
    <dgm:cxn modelId="{6157EADC-EC09-4C68-9DF3-120380B5A08D}" srcId="{88CE0738-7E18-4C45-B933-041563D3A538}" destId="{BA665729-B573-440A-8EFB-69D8A0AB4977}" srcOrd="0" destOrd="0" parTransId="{35214945-E0B2-48E2-8D39-067E327505C0}" sibTransId="{E52A8983-3A93-46D6-997F-13B09E7971ED}"/>
    <dgm:cxn modelId="{34589ECD-9254-432C-8A52-BA3A186C95E7}" type="presOf" srcId="{88CE0738-7E18-4C45-B933-041563D3A538}" destId="{2996C41B-9CE8-4986-B62E-E8388F101458}" srcOrd="0" destOrd="0" presId="urn:microsoft.com/office/officeart/2005/8/layout/orgChart1"/>
    <dgm:cxn modelId="{3E8D45E1-DAD5-49D2-96F9-435B2D03BB4D}" type="presOf" srcId="{E885A946-0957-42E5-A0BF-62384EB9C0EC}" destId="{E51C5BCA-CA71-4D37-898F-95C598F2D56C}" srcOrd="0" destOrd="0" presId="urn:microsoft.com/office/officeart/2005/8/layout/orgChart1"/>
    <dgm:cxn modelId="{3A6C8222-413C-48BC-AB68-716C3C6D7FE3}" type="presOf" srcId="{10BC2771-F0A4-4059-86D6-8694B66FBE9D}" destId="{67ACE794-146F-4D94-B801-379225EAA81C}" srcOrd="0" destOrd="0" presId="urn:microsoft.com/office/officeart/2005/8/layout/orgChart1"/>
    <dgm:cxn modelId="{A0018C60-C586-4192-9DED-F5C7C6064471}" srcId="{48F4B8B1-25B8-4734-8ECA-6AD5D3CDF359}" destId="{DB8D4B86-EAE1-4EBB-A308-5F2EF0649AB5}" srcOrd="2" destOrd="0" parTransId="{F37DD941-5A36-4DE4-B510-5F9454FEC219}" sibTransId="{AAAC1C3C-6E47-41C2-ACD5-B094E1B78A99}"/>
    <dgm:cxn modelId="{596EE6A9-719A-4A27-A9A1-98E67D0266CB}" srcId="{18E82753-EC25-4F3F-B733-569AD07274DE}" destId="{7DE94A0F-12CD-4F7E-B93D-58A8BC85C75E}" srcOrd="1" destOrd="0" parTransId="{E885A946-0957-42E5-A0BF-62384EB9C0EC}" sibTransId="{FDD21075-EF73-49CA-8BCE-31E224E68FEF}"/>
    <dgm:cxn modelId="{51672186-6A35-4247-9B54-B4BF39A41D53}" type="presOf" srcId="{18E82753-EC25-4F3F-B733-569AD07274DE}" destId="{86ABAAA2-3A6B-4052-9DC9-3FD4CC70D332}" srcOrd="0" destOrd="0" presId="urn:microsoft.com/office/officeart/2005/8/layout/orgChart1"/>
    <dgm:cxn modelId="{F654D399-B4B2-4799-B1D7-0310B1DF89CE}" srcId="{FB60EC8F-8E1F-43DA-A98D-8A19F49D604E}" destId="{18E82753-EC25-4F3F-B733-569AD07274DE}" srcOrd="0" destOrd="0" parTransId="{0D6784CA-99B8-4223-BD00-6C0D06CE280E}" sibTransId="{4EB3BD76-6789-41EE-B1E1-0D73B7751610}"/>
    <dgm:cxn modelId="{5B9F0545-7E79-48B2-956C-CFFED01B4AFE}" srcId="{48F4B8B1-25B8-4734-8ECA-6AD5D3CDF359}" destId="{88CE0738-7E18-4C45-B933-041563D3A538}" srcOrd="0" destOrd="0" parTransId="{B6E1E1EB-7A2C-4624-B44C-65BD0F0582E5}" sibTransId="{F7BD503F-80CA-441C-888A-CC5437FAAFE8}"/>
    <dgm:cxn modelId="{70074203-499B-4676-8E12-68FAA2B79756}" type="presOf" srcId="{43B2294E-4DF4-4099-9BFD-C5FA9872AE73}" destId="{6453F0B4-45C7-4DCA-B1F8-067C7E93D085}" srcOrd="0" destOrd="0" presId="urn:microsoft.com/office/officeart/2005/8/layout/orgChart1"/>
    <dgm:cxn modelId="{F26E9E21-8B2C-4D9A-8926-5D804BA3B611}" type="presOf" srcId="{18E82753-EC25-4F3F-B733-569AD07274DE}" destId="{7B327BCE-5F3C-499B-B7FC-9C5A85FA99A1}" srcOrd="1" destOrd="0" presId="urn:microsoft.com/office/officeart/2005/8/layout/orgChart1"/>
    <dgm:cxn modelId="{887FDFAC-C5BC-40EF-A729-629923BE489A}" type="presOf" srcId="{FE8E00C2-3567-4CE1-8D64-5A4874BA3F0C}" destId="{4B7B9A27-C562-47E9-9A3A-B9161CFD434A}" srcOrd="0" destOrd="0" presId="urn:microsoft.com/office/officeart/2005/8/layout/orgChart1"/>
    <dgm:cxn modelId="{3A30206D-4002-42C3-947F-A1B1ECA0555E}" type="presOf" srcId="{1CFCB0D1-E0C4-40A6-AC47-53AA4A90CA6B}" destId="{EEB97329-FEB0-41EF-87CE-1F81E1C43BD0}" srcOrd="1" destOrd="0" presId="urn:microsoft.com/office/officeart/2005/8/layout/orgChart1"/>
    <dgm:cxn modelId="{3FD67339-A5B9-4AA3-A773-4F47EEC1EBC3}" type="presOf" srcId="{59ACA5D2-57B6-4909-9361-AFBB96D68C76}" destId="{3A7EEE81-6271-4125-A191-596684B96741}" srcOrd="1" destOrd="0" presId="urn:microsoft.com/office/officeart/2005/8/layout/orgChart1"/>
    <dgm:cxn modelId="{2B4861A7-9E08-4255-B3C2-7D7D08BA1D8D}" type="presOf" srcId="{7DE94A0F-12CD-4F7E-B93D-58A8BC85C75E}" destId="{E1F38B8F-5975-406E-8B79-FBE60C24267E}" srcOrd="1" destOrd="0" presId="urn:microsoft.com/office/officeart/2005/8/layout/orgChart1"/>
    <dgm:cxn modelId="{1E4B769F-8305-49D3-B52F-2BB5F8F6E033}" type="presOf" srcId="{36E70564-AA39-4BA2-B033-AEF76566BB58}" destId="{E408CB39-44F0-44D0-BB3B-86CBD8758BCE}" srcOrd="0" destOrd="0" presId="urn:microsoft.com/office/officeart/2005/8/layout/orgChart1"/>
    <dgm:cxn modelId="{4BB76F62-6269-401E-847A-E481A9246E24}" type="presOf" srcId="{F37DD941-5A36-4DE4-B510-5F9454FEC219}" destId="{054A3679-6DB4-49F3-8C26-2F52A54F99F2}" srcOrd="0" destOrd="0" presId="urn:microsoft.com/office/officeart/2005/8/layout/orgChart1"/>
    <dgm:cxn modelId="{5292EE9D-8AA8-4B82-A074-D4C7D7DFDF0E}" type="presOf" srcId="{B6E1E1EB-7A2C-4624-B44C-65BD0F0582E5}" destId="{067AD9D1-4D77-4920-80E7-5DEE1D66ACFD}" srcOrd="0" destOrd="0" presId="urn:microsoft.com/office/officeart/2005/8/layout/orgChart1"/>
    <dgm:cxn modelId="{3300A6FD-AA1E-467C-B126-35CE71E75CFB}" type="presOf" srcId="{015A57B5-BA08-4F8F-B5B0-B9820F399524}" destId="{26433678-79FB-4E1A-89A8-EB84B0E23A47}" srcOrd="1" destOrd="0" presId="urn:microsoft.com/office/officeart/2005/8/layout/orgChart1"/>
    <dgm:cxn modelId="{59D2E1F8-07B1-43D9-8CE7-089D532D6087}" type="presOf" srcId="{48F4B8B1-25B8-4734-8ECA-6AD5D3CDF359}" destId="{F2517F7A-1615-4831-85B8-F47A2F7BCA52}" srcOrd="0" destOrd="0" presId="urn:microsoft.com/office/officeart/2005/8/layout/orgChart1"/>
    <dgm:cxn modelId="{DD9DD7FC-6F99-413B-A399-E077D7535C56}" type="presOf" srcId="{FB60EC8F-8E1F-43DA-A98D-8A19F49D604E}" destId="{D34CF042-BC1D-4B72-AF0C-EAD42163632F}" srcOrd="0" destOrd="0" presId="urn:microsoft.com/office/officeart/2005/8/layout/orgChart1"/>
    <dgm:cxn modelId="{A420D473-850F-416B-9896-7BB9562929F1}" type="presOf" srcId="{BA665729-B573-440A-8EFB-69D8A0AB4977}" destId="{96FE9CF6-5D24-4138-A663-17DB2D598409}" srcOrd="0" destOrd="0" presId="urn:microsoft.com/office/officeart/2005/8/layout/orgChart1"/>
    <dgm:cxn modelId="{66E8B55F-F206-428C-9A15-BB7D6F1B73BA}" srcId="{FE8E00C2-3567-4CE1-8D64-5A4874BA3F0C}" destId="{1CFCB0D1-E0C4-40A6-AC47-53AA4A90CA6B}" srcOrd="0" destOrd="0" parTransId="{10BC2771-F0A4-4059-86D6-8694B66FBE9D}" sibTransId="{8A83B985-365F-4245-A479-E5A10ECE933F}"/>
    <dgm:cxn modelId="{CEF99FEE-0433-4AB5-ADEA-522625DA39E8}" type="presOf" srcId="{DDD4E134-6CF2-4A88-8846-A55D4324F47C}" destId="{41420026-796C-481F-8595-1622C980CD1E}" srcOrd="0" destOrd="0" presId="urn:microsoft.com/office/officeart/2005/8/layout/orgChart1"/>
    <dgm:cxn modelId="{3E8E15E5-2F9C-4E9F-BE01-4A498308725F}" type="presOf" srcId="{59ACA5D2-57B6-4909-9361-AFBB96D68C76}" destId="{D011A198-DFD3-4790-A9A4-EC9876C5D818}" srcOrd="0" destOrd="0" presId="urn:microsoft.com/office/officeart/2005/8/layout/orgChart1"/>
    <dgm:cxn modelId="{DBFCE1A0-5993-492E-A879-6188C9976F82}" srcId="{DB8D4B86-EAE1-4EBB-A308-5F2EF0649AB5}" destId="{36E70564-AA39-4BA2-B033-AEF76566BB58}" srcOrd="0" destOrd="0" parTransId="{89CC62A3-F209-4384-B6F2-3440566D0F48}" sibTransId="{1603B34D-61AE-460D-9BF2-521469240705}"/>
    <dgm:cxn modelId="{4402ADD3-98B7-48CD-AE41-4776C2082CE4}" type="presOf" srcId="{35214945-E0B2-48E2-8D39-067E327505C0}" destId="{3A51EFFE-F78E-40AA-95D0-B0FDD35570E5}" srcOrd="0" destOrd="0" presId="urn:microsoft.com/office/officeart/2005/8/layout/orgChart1"/>
    <dgm:cxn modelId="{37073681-D8D0-431B-B030-79405F7A6FD4}" type="presOf" srcId="{56A5059A-4D7C-4AA8-817C-B6694AD074A0}" destId="{0C080F80-E126-41BD-870D-2F32316D5F59}" srcOrd="0" destOrd="0" presId="urn:microsoft.com/office/officeart/2005/8/layout/orgChart1"/>
    <dgm:cxn modelId="{1852904A-2463-4887-AB72-F5F856C4845F}" type="presOf" srcId="{D1D93E46-9BB3-4621-BB38-8D983F2BACFB}" destId="{FA2D9292-DAEF-4002-9293-93C39963DF55}" srcOrd="1" destOrd="0" presId="urn:microsoft.com/office/officeart/2005/8/layout/orgChart1"/>
    <dgm:cxn modelId="{FF0D629D-B8EF-4104-B709-1854A9C15447}" type="presOf" srcId="{88CE0738-7E18-4C45-B933-041563D3A538}" destId="{8D530429-EC5B-485E-A17A-A0A72E3633D3}" srcOrd="1" destOrd="0" presId="urn:microsoft.com/office/officeart/2005/8/layout/orgChart1"/>
    <dgm:cxn modelId="{5CBAB1B7-8C94-46D2-9BCE-D453A3DF3F4B}" type="presOf" srcId="{C42271E0-EDB1-4C09-B195-6867EC8E77AD}" destId="{28637F55-409D-493E-A2F8-9DD32AB03028}" srcOrd="0" destOrd="0" presId="urn:microsoft.com/office/officeart/2005/8/layout/orgChart1"/>
    <dgm:cxn modelId="{5C21F79C-BB26-4E26-8962-BAF290152FFD}" srcId="{43B2294E-4DF4-4099-9BFD-C5FA9872AE73}" destId="{D1D93E46-9BB3-4621-BB38-8D983F2BACFB}" srcOrd="0" destOrd="0" parTransId="{C42271E0-EDB1-4C09-B195-6867EC8E77AD}" sibTransId="{DE47C5F2-0C54-45B8-AF3C-EA0D25704B35}"/>
    <dgm:cxn modelId="{E0AE61BF-604B-4496-B20F-9DC1C0D3F2D3}" type="presOf" srcId="{D1D93E46-9BB3-4621-BB38-8D983F2BACFB}" destId="{54EFBA58-291F-4B71-AA4B-154257AD3496}" srcOrd="0" destOrd="0" presId="urn:microsoft.com/office/officeart/2005/8/layout/orgChart1"/>
    <dgm:cxn modelId="{4E06C165-5DED-493A-9ADF-A4D191702E1D}" type="presParOf" srcId="{D34CF042-BC1D-4B72-AF0C-EAD42163632F}" destId="{095ECD91-9F3C-4A5B-8625-0B24894F4258}" srcOrd="0" destOrd="0" presId="urn:microsoft.com/office/officeart/2005/8/layout/orgChart1"/>
    <dgm:cxn modelId="{BD7C0C7E-CB8F-43F4-83B4-0C54C5259C6C}" type="presParOf" srcId="{095ECD91-9F3C-4A5B-8625-0B24894F4258}" destId="{E6750670-F5FF-498B-BD01-AAC4860AF17F}" srcOrd="0" destOrd="0" presId="urn:microsoft.com/office/officeart/2005/8/layout/orgChart1"/>
    <dgm:cxn modelId="{AD0B4BB5-C787-475C-B001-0D919DF8DACD}" type="presParOf" srcId="{E6750670-F5FF-498B-BD01-AAC4860AF17F}" destId="{86ABAAA2-3A6B-4052-9DC9-3FD4CC70D332}" srcOrd="0" destOrd="0" presId="urn:microsoft.com/office/officeart/2005/8/layout/orgChart1"/>
    <dgm:cxn modelId="{6C6C5620-06A3-431B-9200-BC2C4E3D1A00}" type="presParOf" srcId="{E6750670-F5FF-498B-BD01-AAC4860AF17F}" destId="{7B327BCE-5F3C-499B-B7FC-9C5A85FA99A1}" srcOrd="1" destOrd="0" presId="urn:microsoft.com/office/officeart/2005/8/layout/orgChart1"/>
    <dgm:cxn modelId="{837BF021-C54A-4B77-A860-F977198D047B}" type="presParOf" srcId="{095ECD91-9F3C-4A5B-8625-0B24894F4258}" destId="{28407E6E-0974-4331-849F-ECB952F098A1}" srcOrd="1" destOrd="0" presId="urn:microsoft.com/office/officeart/2005/8/layout/orgChart1"/>
    <dgm:cxn modelId="{AC69AA00-BF73-4AAF-886C-4934FE09FDDD}" type="presParOf" srcId="{28407E6E-0974-4331-849F-ECB952F098A1}" destId="{F0F8A93B-81DD-476B-B0A2-1042D6BEFB43}" srcOrd="0" destOrd="0" presId="urn:microsoft.com/office/officeart/2005/8/layout/orgChart1"/>
    <dgm:cxn modelId="{A9262F86-C87C-471B-A007-85747EE5DEBF}" type="presParOf" srcId="{28407E6E-0974-4331-849F-ECB952F098A1}" destId="{1300ABC2-8709-460D-A358-AB27EA072AA2}" srcOrd="1" destOrd="0" presId="urn:microsoft.com/office/officeart/2005/8/layout/orgChart1"/>
    <dgm:cxn modelId="{E3EB3D29-7921-48B2-9306-D2271C86F872}" type="presParOf" srcId="{1300ABC2-8709-460D-A358-AB27EA072AA2}" destId="{89FF37B1-360D-4539-A83F-A7960CDAB0C3}" srcOrd="0" destOrd="0" presId="urn:microsoft.com/office/officeart/2005/8/layout/orgChart1"/>
    <dgm:cxn modelId="{99C6BFF3-2914-4406-ABC9-4834A85A966A}" type="presParOf" srcId="{89FF37B1-360D-4539-A83F-A7960CDAB0C3}" destId="{6453F0B4-45C7-4DCA-B1F8-067C7E93D085}" srcOrd="0" destOrd="0" presId="urn:microsoft.com/office/officeart/2005/8/layout/orgChart1"/>
    <dgm:cxn modelId="{59C5B713-4F8E-4786-8B2D-4B9D5FCC1FB8}" type="presParOf" srcId="{89FF37B1-360D-4539-A83F-A7960CDAB0C3}" destId="{9675AA91-55B8-4A1C-BC76-C03FED5A6282}" srcOrd="1" destOrd="0" presId="urn:microsoft.com/office/officeart/2005/8/layout/orgChart1"/>
    <dgm:cxn modelId="{30B589EB-5A2B-4008-AEFC-4A5A5C9C89FD}" type="presParOf" srcId="{1300ABC2-8709-460D-A358-AB27EA072AA2}" destId="{4F51370B-A96B-493D-9CA5-DA43C649BCBB}" srcOrd="1" destOrd="0" presId="urn:microsoft.com/office/officeart/2005/8/layout/orgChart1"/>
    <dgm:cxn modelId="{F114FE8A-B2BF-4534-8583-BE4D8A1A75FA}" type="presParOf" srcId="{4F51370B-A96B-493D-9CA5-DA43C649BCBB}" destId="{28637F55-409D-493E-A2F8-9DD32AB03028}" srcOrd="0" destOrd="0" presId="urn:microsoft.com/office/officeart/2005/8/layout/orgChart1"/>
    <dgm:cxn modelId="{5AE6B629-4C0D-40C0-828F-86E84907A6FE}" type="presParOf" srcId="{4F51370B-A96B-493D-9CA5-DA43C649BCBB}" destId="{49902515-F3C4-471F-8DFE-61BFBF258403}" srcOrd="1" destOrd="0" presId="urn:microsoft.com/office/officeart/2005/8/layout/orgChart1"/>
    <dgm:cxn modelId="{B8DB9843-107D-44E2-BEAD-178AAD2B3DF4}" type="presParOf" srcId="{49902515-F3C4-471F-8DFE-61BFBF258403}" destId="{601ACAC7-F7F5-4036-9232-642B76CCF396}" srcOrd="0" destOrd="0" presId="urn:microsoft.com/office/officeart/2005/8/layout/orgChart1"/>
    <dgm:cxn modelId="{EA9773E4-ACDC-4E31-9626-4DE3E16276C4}" type="presParOf" srcId="{601ACAC7-F7F5-4036-9232-642B76CCF396}" destId="{54EFBA58-291F-4B71-AA4B-154257AD3496}" srcOrd="0" destOrd="0" presId="urn:microsoft.com/office/officeart/2005/8/layout/orgChart1"/>
    <dgm:cxn modelId="{3F6B6639-60AD-402E-80DF-1816F411B3F8}" type="presParOf" srcId="{601ACAC7-F7F5-4036-9232-642B76CCF396}" destId="{FA2D9292-DAEF-4002-9293-93C39963DF55}" srcOrd="1" destOrd="0" presId="urn:microsoft.com/office/officeart/2005/8/layout/orgChart1"/>
    <dgm:cxn modelId="{9B2A6E83-B30C-41B9-8280-8B983E5C7168}" type="presParOf" srcId="{49902515-F3C4-471F-8DFE-61BFBF258403}" destId="{DFBB9E58-0033-4DB5-B7F1-AD6E1615E3EC}" srcOrd="1" destOrd="0" presId="urn:microsoft.com/office/officeart/2005/8/layout/orgChart1"/>
    <dgm:cxn modelId="{B9285A28-2EEC-49B1-9ED6-073721E915E6}" type="presParOf" srcId="{49902515-F3C4-471F-8DFE-61BFBF258403}" destId="{B7BC6A06-01D6-458A-97A2-CB7A97FFDA19}" srcOrd="2" destOrd="0" presId="urn:microsoft.com/office/officeart/2005/8/layout/orgChart1"/>
    <dgm:cxn modelId="{2DF589DD-4415-4F11-965A-AAF19870FF9D}" type="presParOf" srcId="{1300ABC2-8709-460D-A358-AB27EA072AA2}" destId="{3BFFF117-BBC6-4146-A1CC-6C6328294D1A}" srcOrd="2" destOrd="0" presId="urn:microsoft.com/office/officeart/2005/8/layout/orgChart1"/>
    <dgm:cxn modelId="{863E3FAA-4A34-406C-AD51-C4CAE354EA5C}" type="presParOf" srcId="{28407E6E-0974-4331-849F-ECB952F098A1}" destId="{E51C5BCA-CA71-4D37-898F-95C598F2D56C}" srcOrd="2" destOrd="0" presId="urn:microsoft.com/office/officeart/2005/8/layout/orgChart1"/>
    <dgm:cxn modelId="{C36A28C5-0CEE-41AE-8813-A2FF960E8BF3}" type="presParOf" srcId="{28407E6E-0974-4331-849F-ECB952F098A1}" destId="{D58E89C7-2F11-4236-B2A7-134DD3871FBE}" srcOrd="3" destOrd="0" presId="urn:microsoft.com/office/officeart/2005/8/layout/orgChart1"/>
    <dgm:cxn modelId="{DBF43DC7-0D0A-4CA3-B733-06D4CBC42B09}" type="presParOf" srcId="{D58E89C7-2F11-4236-B2A7-134DD3871FBE}" destId="{081F0A17-4C75-4F5E-B00F-BDF2927DFC2B}" srcOrd="0" destOrd="0" presId="urn:microsoft.com/office/officeart/2005/8/layout/orgChart1"/>
    <dgm:cxn modelId="{D85E8C67-BB45-4290-93D1-34861D56A64D}" type="presParOf" srcId="{081F0A17-4C75-4F5E-B00F-BDF2927DFC2B}" destId="{442640BB-564E-4D8E-A6BE-356250947D22}" srcOrd="0" destOrd="0" presId="urn:microsoft.com/office/officeart/2005/8/layout/orgChart1"/>
    <dgm:cxn modelId="{43289B5B-1F89-412B-82EC-018BFAF076D5}" type="presParOf" srcId="{081F0A17-4C75-4F5E-B00F-BDF2927DFC2B}" destId="{E1F38B8F-5975-406E-8B79-FBE60C24267E}" srcOrd="1" destOrd="0" presId="urn:microsoft.com/office/officeart/2005/8/layout/orgChart1"/>
    <dgm:cxn modelId="{5BD78104-579D-4044-AFDA-8ACFB5E33A87}" type="presParOf" srcId="{D58E89C7-2F11-4236-B2A7-134DD3871FBE}" destId="{D45DDA7C-D151-47F9-AD93-9FA258139910}" srcOrd="1" destOrd="0" presId="urn:microsoft.com/office/officeart/2005/8/layout/orgChart1"/>
    <dgm:cxn modelId="{3084CA84-7D94-481E-B8D1-056F7A67A693}" type="presParOf" srcId="{D45DDA7C-D151-47F9-AD93-9FA258139910}" destId="{1CE09C1A-6828-409C-9C71-595800696B59}" srcOrd="0" destOrd="0" presId="urn:microsoft.com/office/officeart/2005/8/layout/orgChart1"/>
    <dgm:cxn modelId="{52B6F79A-BD04-4687-8D58-C2E6A2E6105B}" type="presParOf" srcId="{D45DDA7C-D151-47F9-AD93-9FA258139910}" destId="{17B683AB-DDEF-408F-91F0-AE3CE972E047}" srcOrd="1" destOrd="0" presId="urn:microsoft.com/office/officeart/2005/8/layout/orgChart1"/>
    <dgm:cxn modelId="{693AF5B8-A33E-4D74-B97D-23761FBE731B}" type="presParOf" srcId="{17B683AB-DDEF-408F-91F0-AE3CE972E047}" destId="{CDCC3758-CDA5-4CA3-A51F-24D97B93343A}" srcOrd="0" destOrd="0" presId="urn:microsoft.com/office/officeart/2005/8/layout/orgChart1"/>
    <dgm:cxn modelId="{0E2A86A6-FC8B-4D0A-AEDD-27FD8F907B92}" type="presParOf" srcId="{CDCC3758-CDA5-4CA3-A51F-24D97B93343A}" destId="{D011A198-DFD3-4790-A9A4-EC9876C5D818}" srcOrd="0" destOrd="0" presId="urn:microsoft.com/office/officeart/2005/8/layout/orgChart1"/>
    <dgm:cxn modelId="{BFBE4F02-E81A-4D86-8A71-C7BEECF5CE0A}" type="presParOf" srcId="{CDCC3758-CDA5-4CA3-A51F-24D97B93343A}" destId="{3A7EEE81-6271-4125-A191-596684B96741}" srcOrd="1" destOrd="0" presId="urn:microsoft.com/office/officeart/2005/8/layout/orgChart1"/>
    <dgm:cxn modelId="{35A618D0-A41A-4300-9CB8-F147B6EA2AD8}" type="presParOf" srcId="{17B683AB-DDEF-408F-91F0-AE3CE972E047}" destId="{57410D89-402D-490C-965B-699C17914A42}" srcOrd="1" destOrd="0" presId="urn:microsoft.com/office/officeart/2005/8/layout/orgChart1"/>
    <dgm:cxn modelId="{6501C848-81DE-4070-A3CC-FC265F419A92}" type="presParOf" srcId="{57410D89-402D-490C-965B-699C17914A42}" destId="{41420026-796C-481F-8595-1622C980CD1E}" srcOrd="0" destOrd="0" presId="urn:microsoft.com/office/officeart/2005/8/layout/orgChart1"/>
    <dgm:cxn modelId="{46083F3D-F0B7-4F6F-A5D2-440CD7CF002D}" type="presParOf" srcId="{57410D89-402D-490C-965B-699C17914A42}" destId="{4CD8ACDE-E4BE-4F63-96AC-87E53CD9C871}" srcOrd="1" destOrd="0" presId="urn:microsoft.com/office/officeart/2005/8/layout/orgChart1"/>
    <dgm:cxn modelId="{EE8BF16F-1CF6-4307-9822-A8F7DAC5569E}" type="presParOf" srcId="{4CD8ACDE-E4BE-4F63-96AC-87E53CD9C871}" destId="{F65A2BFB-00D6-4B1D-8709-E856A20A5671}" srcOrd="0" destOrd="0" presId="urn:microsoft.com/office/officeart/2005/8/layout/orgChart1"/>
    <dgm:cxn modelId="{ADCF36CF-4127-4B70-8A84-78F5A5AF3EFE}" type="presParOf" srcId="{F65A2BFB-00D6-4B1D-8709-E856A20A5671}" destId="{F2517F7A-1615-4831-85B8-F47A2F7BCA52}" srcOrd="0" destOrd="0" presId="urn:microsoft.com/office/officeart/2005/8/layout/orgChart1"/>
    <dgm:cxn modelId="{4DDEF33E-5DEF-40EE-AEF0-6D7D1AB6E518}" type="presParOf" srcId="{F65A2BFB-00D6-4B1D-8709-E856A20A5671}" destId="{0E3D9786-AA2C-412F-9B83-79C8AC75FE57}" srcOrd="1" destOrd="0" presId="urn:microsoft.com/office/officeart/2005/8/layout/orgChart1"/>
    <dgm:cxn modelId="{CC911033-1C45-4FEF-8650-B51272769B3F}" type="presParOf" srcId="{4CD8ACDE-E4BE-4F63-96AC-87E53CD9C871}" destId="{D1B74CA4-438F-4DBD-B1C4-B53DF8F3DA1B}" srcOrd="1" destOrd="0" presId="urn:microsoft.com/office/officeart/2005/8/layout/orgChart1"/>
    <dgm:cxn modelId="{595A3CC6-47D1-4F61-8DE8-7DC0413FC431}" type="presParOf" srcId="{D1B74CA4-438F-4DBD-B1C4-B53DF8F3DA1B}" destId="{067AD9D1-4D77-4920-80E7-5DEE1D66ACFD}" srcOrd="0" destOrd="0" presId="urn:microsoft.com/office/officeart/2005/8/layout/orgChart1"/>
    <dgm:cxn modelId="{ED2E7D8C-F505-476E-AD83-BC5F7D4E14A7}" type="presParOf" srcId="{D1B74CA4-438F-4DBD-B1C4-B53DF8F3DA1B}" destId="{AEB7B8F3-8A89-40DD-94DB-6CDB5A25808E}" srcOrd="1" destOrd="0" presId="urn:microsoft.com/office/officeart/2005/8/layout/orgChart1"/>
    <dgm:cxn modelId="{C3B469A8-50DC-4625-A50C-B6ECF875C432}" type="presParOf" srcId="{AEB7B8F3-8A89-40DD-94DB-6CDB5A25808E}" destId="{FA5B7753-BF52-4994-AA1D-8E12C18AB389}" srcOrd="0" destOrd="0" presId="urn:microsoft.com/office/officeart/2005/8/layout/orgChart1"/>
    <dgm:cxn modelId="{F5AB2C75-92CF-44E5-B567-E909EAA2F888}" type="presParOf" srcId="{FA5B7753-BF52-4994-AA1D-8E12C18AB389}" destId="{2996C41B-9CE8-4986-B62E-E8388F101458}" srcOrd="0" destOrd="0" presId="urn:microsoft.com/office/officeart/2005/8/layout/orgChart1"/>
    <dgm:cxn modelId="{7786C548-DA09-42CC-B5E2-3887ABB3F81C}" type="presParOf" srcId="{FA5B7753-BF52-4994-AA1D-8E12C18AB389}" destId="{8D530429-EC5B-485E-A17A-A0A72E3633D3}" srcOrd="1" destOrd="0" presId="urn:microsoft.com/office/officeart/2005/8/layout/orgChart1"/>
    <dgm:cxn modelId="{05E0526F-0357-4C38-BD47-EB2D6401E53E}" type="presParOf" srcId="{AEB7B8F3-8A89-40DD-94DB-6CDB5A25808E}" destId="{A90DD926-A6DA-4EF0-BB93-7039A1DC5B16}" srcOrd="1" destOrd="0" presId="urn:microsoft.com/office/officeart/2005/8/layout/orgChart1"/>
    <dgm:cxn modelId="{CE01E840-2BE4-4382-9380-A3BC06D5B658}" type="presParOf" srcId="{A90DD926-A6DA-4EF0-BB93-7039A1DC5B16}" destId="{3A51EFFE-F78E-40AA-95D0-B0FDD35570E5}" srcOrd="0" destOrd="0" presId="urn:microsoft.com/office/officeart/2005/8/layout/orgChart1"/>
    <dgm:cxn modelId="{056BDC81-25BA-43BF-8CA6-0899EB5C370C}" type="presParOf" srcId="{A90DD926-A6DA-4EF0-BB93-7039A1DC5B16}" destId="{33A18DF9-E270-4387-972B-1EAC284E468C}" srcOrd="1" destOrd="0" presId="urn:microsoft.com/office/officeart/2005/8/layout/orgChart1"/>
    <dgm:cxn modelId="{757BFF24-8CC9-4288-A6C2-05BEC1EBA83B}" type="presParOf" srcId="{33A18DF9-E270-4387-972B-1EAC284E468C}" destId="{27C186BD-99CC-4845-B20C-6D050B4AD380}" srcOrd="0" destOrd="0" presId="urn:microsoft.com/office/officeart/2005/8/layout/orgChart1"/>
    <dgm:cxn modelId="{8E39702A-36F1-48FE-98B4-EF3C43A94BA4}" type="presParOf" srcId="{27C186BD-99CC-4845-B20C-6D050B4AD380}" destId="{96FE9CF6-5D24-4138-A663-17DB2D598409}" srcOrd="0" destOrd="0" presId="urn:microsoft.com/office/officeart/2005/8/layout/orgChart1"/>
    <dgm:cxn modelId="{CD2A84C0-A649-4FD3-A7A0-C159AAE5C49A}" type="presParOf" srcId="{27C186BD-99CC-4845-B20C-6D050B4AD380}" destId="{B4840496-270A-44ED-AB4F-F49DACCF3817}" srcOrd="1" destOrd="0" presId="urn:microsoft.com/office/officeart/2005/8/layout/orgChart1"/>
    <dgm:cxn modelId="{A6CB4D3E-E6B9-4803-83FC-FD7C4F3AAC7B}" type="presParOf" srcId="{33A18DF9-E270-4387-972B-1EAC284E468C}" destId="{2CB7221E-3826-4D3E-8EEB-792E32EFC538}" srcOrd="1" destOrd="0" presId="urn:microsoft.com/office/officeart/2005/8/layout/orgChart1"/>
    <dgm:cxn modelId="{A4B93131-D93C-480E-9FA6-FFDBE1E1C5C6}" type="presParOf" srcId="{33A18DF9-E270-4387-972B-1EAC284E468C}" destId="{3B59541B-C74A-4BC0-B5F6-8B31C0E6D624}" srcOrd="2" destOrd="0" presId="urn:microsoft.com/office/officeart/2005/8/layout/orgChart1"/>
    <dgm:cxn modelId="{F4B54262-86F9-4A80-8DCF-5BD008FD0B3C}" type="presParOf" srcId="{AEB7B8F3-8A89-40DD-94DB-6CDB5A25808E}" destId="{31E6F486-966B-40D6-8DE7-133F0352FA54}" srcOrd="2" destOrd="0" presId="urn:microsoft.com/office/officeart/2005/8/layout/orgChart1"/>
    <dgm:cxn modelId="{B97E5EEB-F1C1-4FB3-9B2A-F32A8B95A836}" type="presParOf" srcId="{D1B74CA4-438F-4DBD-B1C4-B53DF8F3DA1B}" destId="{BADAAB4F-FD86-4B42-B1F0-7BACD9D7CDC4}" srcOrd="2" destOrd="0" presId="urn:microsoft.com/office/officeart/2005/8/layout/orgChart1"/>
    <dgm:cxn modelId="{3CB0A431-DB2E-4F05-93D3-3E262EE2B977}" type="presParOf" srcId="{D1B74CA4-438F-4DBD-B1C4-B53DF8F3DA1B}" destId="{CDC6FFA8-6667-4A8B-8A3E-E45A4C206620}" srcOrd="3" destOrd="0" presId="urn:microsoft.com/office/officeart/2005/8/layout/orgChart1"/>
    <dgm:cxn modelId="{E9CFD65D-1351-48E6-8F35-25747ADF3BC2}" type="presParOf" srcId="{CDC6FFA8-6667-4A8B-8A3E-E45A4C206620}" destId="{A322FD29-2375-438A-8205-F08BB6DD59C8}" srcOrd="0" destOrd="0" presId="urn:microsoft.com/office/officeart/2005/8/layout/orgChart1"/>
    <dgm:cxn modelId="{4ACDF814-0F2D-4CF3-8B01-F7E7CD28BE23}" type="presParOf" srcId="{A322FD29-2375-438A-8205-F08BB6DD59C8}" destId="{4B7B9A27-C562-47E9-9A3A-B9161CFD434A}" srcOrd="0" destOrd="0" presId="urn:microsoft.com/office/officeart/2005/8/layout/orgChart1"/>
    <dgm:cxn modelId="{099C9833-C5EE-484E-A78B-D429E80299DF}" type="presParOf" srcId="{A322FD29-2375-438A-8205-F08BB6DD59C8}" destId="{7ACA72BB-9F4F-481A-A71A-0B1866116AE6}" srcOrd="1" destOrd="0" presId="urn:microsoft.com/office/officeart/2005/8/layout/orgChart1"/>
    <dgm:cxn modelId="{D840364B-F049-41D8-B4ED-3FF1427749E2}" type="presParOf" srcId="{CDC6FFA8-6667-4A8B-8A3E-E45A4C206620}" destId="{875E5EB3-A31B-448F-8E5F-744BC468AE27}" srcOrd="1" destOrd="0" presId="urn:microsoft.com/office/officeart/2005/8/layout/orgChart1"/>
    <dgm:cxn modelId="{D6703FCE-25A8-4040-A342-74CBB2F950DE}" type="presParOf" srcId="{875E5EB3-A31B-448F-8E5F-744BC468AE27}" destId="{67ACE794-146F-4D94-B801-379225EAA81C}" srcOrd="0" destOrd="0" presId="urn:microsoft.com/office/officeart/2005/8/layout/orgChart1"/>
    <dgm:cxn modelId="{56FCB3D1-6F41-4317-9C08-D733F31F717F}" type="presParOf" srcId="{875E5EB3-A31B-448F-8E5F-744BC468AE27}" destId="{27192897-06EB-4DE9-8C21-2A352E5E5F5F}" srcOrd="1" destOrd="0" presId="urn:microsoft.com/office/officeart/2005/8/layout/orgChart1"/>
    <dgm:cxn modelId="{2F44A0FA-2FBB-450C-8EF3-ACAEBE87C672}" type="presParOf" srcId="{27192897-06EB-4DE9-8C21-2A352E5E5F5F}" destId="{60E15897-E344-4360-A299-08A85F4C0EC3}" srcOrd="0" destOrd="0" presId="urn:microsoft.com/office/officeart/2005/8/layout/orgChart1"/>
    <dgm:cxn modelId="{AD784844-CF3D-4C70-847D-A64A1A3A9C4E}" type="presParOf" srcId="{60E15897-E344-4360-A299-08A85F4C0EC3}" destId="{7D01C8DE-7EA2-4D2A-8D5F-AB3A3429FDF3}" srcOrd="0" destOrd="0" presId="urn:microsoft.com/office/officeart/2005/8/layout/orgChart1"/>
    <dgm:cxn modelId="{F24D43BD-06EE-4C2E-8E18-C8AC4313FC16}" type="presParOf" srcId="{60E15897-E344-4360-A299-08A85F4C0EC3}" destId="{EEB97329-FEB0-41EF-87CE-1F81E1C43BD0}" srcOrd="1" destOrd="0" presId="urn:microsoft.com/office/officeart/2005/8/layout/orgChart1"/>
    <dgm:cxn modelId="{4947C377-40C9-4064-B11A-C2697F7BCE77}" type="presParOf" srcId="{27192897-06EB-4DE9-8C21-2A352E5E5F5F}" destId="{0317A526-24D9-4896-B71E-895B7EF816B7}" srcOrd="1" destOrd="0" presId="urn:microsoft.com/office/officeart/2005/8/layout/orgChart1"/>
    <dgm:cxn modelId="{4FF02A90-EABC-4356-98FC-948C164E4A48}" type="presParOf" srcId="{27192897-06EB-4DE9-8C21-2A352E5E5F5F}" destId="{8903FCED-16C6-4D78-9EFD-BB666736FA23}" srcOrd="2" destOrd="0" presId="urn:microsoft.com/office/officeart/2005/8/layout/orgChart1"/>
    <dgm:cxn modelId="{EC983246-F0AC-442F-8660-C396CA553959}" type="presParOf" srcId="{CDC6FFA8-6667-4A8B-8A3E-E45A4C206620}" destId="{ED93172B-F7C2-4CC5-A47C-BEA7179028C1}" srcOrd="2" destOrd="0" presId="urn:microsoft.com/office/officeart/2005/8/layout/orgChart1"/>
    <dgm:cxn modelId="{A39EE4C0-0FC0-4BAF-A863-6DFE29169AE2}" type="presParOf" srcId="{D1B74CA4-438F-4DBD-B1C4-B53DF8F3DA1B}" destId="{054A3679-6DB4-49F3-8C26-2F52A54F99F2}" srcOrd="4" destOrd="0" presId="urn:microsoft.com/office/officeart/2005/8/layout/orgChart1"/>
    <dgm:cxn modelId="{804D6CC1-7405-4ACF-87D8-9D8B4F8400CF}" type="presParOf" srcId="{D1B74CA4-438F-4DBD-B1C4-B53DF8F3DA1B}" destId="{6FAF85EF-485C-485B-B40F-308A77F7549C}" srcOrd="5" destOrd="0" presId="urn:microsoft.com/office/officeart/2005/8/layout/orgChart1"/>
    <dgm:cxn modelId="{F11F8B79-B320-4BA1-9393-055EFF512C63}" type="presParOf" srcId="{6FAF85EF-485C-485B-B40F-308A77F7549C}" destId="{48252CDE-53B9-41AF-A925-ABD83E3B6190}" srcOrd="0" destOrd="0" presId="urn:microsoft.com/office/officeart/2005/8/layout/orgChart1"/>
    <dgm:cxn modelId="{208BF48E-3100-4686-BA8C-40649261F809}" type="presParOf" srcId="{48252CDE-53B9-41AF-A925-ABD83E3B6190}" destId="{2D77E0AE-78B0-4DEB-8CCB-8D78211F531D}" srcOrd="0" destOrd="0" presId="urn:microsoft.com/office/officeart/2005/8/layout/orgChart1"/>
    <dgm:cxn modelId="{E61AA1F0-E1FD-4D2A-AE14-2B3796E6F9DC}" type="presParOf" srcId="{48252CDE-53B9-41AF-A925-ABD83E3B6190}" destId="{1B29354A-52D7-43EE-A8A0-4C6EAF292472}" srcOrd="1" destOrd="0" presId="urn:microsoft.com/office/officeart/2005/8/layout/orgChart1"/>
    <dgm:cxn modelId="{A422F5AB-CC8D-43F6-9D49-E2F3B616F527}" type="presParOf" srcId="{6FAF85EF-485C-485B-B40F-308A77F7549C}" destId="{B8C2AB08-4030-4324-A346-0ADFFF6A220B}" srcOrd="1" destOrd="0" presId="urn:microsoft.com/office/officeart/2005/8/layout/orgChart1"/>
    <dgm:cxn modelId="{AEDF0994-EFE3-4E54-B73D-58E2D4636604}" type="presParOf" srcId="{B8C2AB08-4030-4324-A346-0ADFFF6A220B}" destId="{E6044AFF-44CE-41E1-BB98-7D21743B2DB0}" srcOrd="0" destOrd="0" presId="urn:microsoft.com/office/officeart/2005/8/layout/orgChart1"/>
    <dgm:cxn modelId="{A2FF170A-33AE-4EA9-B9C2-51C83FF51B45}" type="presParOf" srcId="{B8C2AB08-4030-4324-A346-0ADFFF6A220B}" destId="{519FC517-4287-4682-BB54-45532D8C30FD}" srcOrd="1" destOrd="0" presId="urn:microsoft.com/office/officeart/2005/8/layout/orgChart1"/>
    <dgm:cxn modelId="{9AF14D36-1018-4FD6-B943-9CF263E795EA}" type="presParOf" srcId="{519FC517-4287-4682-BB54-45532D8C30FD}" destId="{43B8E67C-0B1C-4C88-BEF6-179D508ED24E}" srcOrd="0" destOrd="0" presId="urn:microsoft.com/office/officeart/2005/8/layout/orgChart1"/>
    <dgm:cxn modelId="{10A99592-C413-4326-A46D-D05489FC4CE7}" type="presParOf" srcId="{43B8E67C-0B1C-4C88-BEF6-179D508ED24E}" destId="{E408CB39-44F0-44D0-BB3B-86CBD8758BCE}" srcOrd="0" destOrd="0" presId="urn:microsoft.com/office/officeart/2005/8/layout/orgChart1"/>
    <dgm:cxn modelId="{F420A45A-60CF-429B-871A-F97E700ACA71}" type="presParOf" srcId="{43B8E67C-0B1C-4C88-BEF6-179D508ED24E}" destId="{39AFF78F-0592-4354-98D1-EA5FBFF35341}" srcOrd="1" destOrd="0" presId="urn:microsoft.com/office/officeart/2005/8/layout/orgChart1"/>
    <dgm:cxn modelId="{D41E19D7-4E73-499F-B6B1-886508F6568B}" type="presParOf" srcId="{519FC517-4287-4682-BB54-45532D8C30FD}" destId="{C250490F-76EB-4F65-B80C-A38A2ADA79E7}" srcOrd="1" destOrd="0" presId="urn:microsoft.com/office/officeart/2005/8/layout/orgChart1"/>
    <dgm:cxn modelId="{AE6E425E-BE29-48D5-8464-0ED71478468A}" type="presParOf" srcId="{519FC517-4287-4682-BB54-45532D8C30FD}" destId="{784068E6-F3BA-4E12-BEA6-4C82F9C7FCC5}" srcOrd="2" destOrd="0" presId="urn:microsoft.com/office/officeart/2005/8/layout/orgChart1"/>
    <dgm:cxn modelId="{7A11F030-D4C8-42C8-94C9-52C8A30147BC}" type="presParOf" srcId="{6FAF85EF-485C-485B-B40F-308A77F7549C}" destId="{7E68D27D-0AA3-4710-A4AE-0EA37AF798A2}" srcOrd="2" destOrd="0" presId="urn:microsoft.com/office/officeart/2005/8/layout/orgChart1"/>
    <dgm:cxn modelId="{D90F0EE6-BFC8-40E5-90A3-A247534212E6}" type="presParOf" srcId="{4CD8ACDE-E4BE-4F63-96AC-87E53CD9C871}" destId="{224F9E86-FF90-4FFD-991A-AC4C58199F68}" srcOrd="2" destOrd="0" presId="urn:microsoft.com/office/officeart/2005/8/layout/orgChart1"/>
    <dgm:cxn modelId="{8207A05E-1F1D-4E4B-B808-E95EE7AACE03}" type="presParOf" srcId="{224F9E86-FF90-4FFD-991A-AC4C58199F68}" destId="{0C080F80-E126-41BD-870D-2F32316D5F59}" srcOrd="0" destOrd="0" presId="urn:microsoft.com/office/officeart/2005/8/layout/orgChart1"/>
    <dgm:cxn modelId="{1A48B8E4-1C61-4056-BC76-FB039F2E11BA}" type="presParOf" srcId="{224F9E86-FF90-4FFD-991A-AC4C58199F68}" destId="{89F8A264-CD61-46CE-9264-85CF5768137F}" srcOrd="1" destOrd="0" presId="urn:microsoft.com/office/officeart/2005/8/layout/orgChart1"/>
    <dgm:cxn modelId="{3FFF74DE-CB70-4C5D-89D2-BEA7E1CCBE11}" type="presParOf" srcId="{89F8A264-CD61-46CE-9264-85CF5768137F}" destId="{E27E3134-49DA-4975-BD0C-342F1429070D}" srcOrd="0" destOrd="0" presId="urn:microsoft.com/office/officeart/2005/8/layout/orgChart1"/>
    <dgm:cxn modelId="{5EE5DB9D-FE1D-47E2-835E-E623D8C8B725}" type="presParOf" srcId="{E27E3134-49DA-4975-BD0C-342F1429070D}" destId="{A9A8FA29-8F02-4F02-8464-810C3992C86F}" srcOrd="0" destOrd="0" presId="urn:microsoft.com/office/officeart/2005/8/layout/orgChart1"/>
    <dgm:cxn modelId="{0A0D7A95-AA5C-4A8A-A8F1-31E2176AB18F}" type="presParOf" srcId="{E27E3134-49DA-4975-BD0C-342F1429070D}" destId="{26433678-79FB-4E1A-89A8-EB84B0E23A47}" srcOrd="1" destOrd="0" presId="urn:microsoft.com/office/officeart/2005/8/layout/orgChart1"/>
    <dgm:cxn modelId="{23107C50-8D55-44AF-9608-3394F6673722}" type="presParOf" srcId="{89F8A264-CD61-46CE-9264-85CF5768137F}" destId="{F4E497B3-A3AA-47C8-A646-9CA20AA3BFA1}" srcOrd="1" destOrd="0" presId="urn:microsoft.com/office/officeart/2005/8/layout/orgChart1"/>
    <dgm:cxn modelId="{872B6CBC-8F9B-4869-B268-4B6C052336AC}" type="presParOf" srcId="{89F8A264-CD61-46CE-9264-85CF5768137F}" destId="{63B7ED64-11B1-4D52-9B23-6A7BC688243F}" srcOrd="2" destOrd="0" presId="urn:microsoft.com/office/officeart/2005/8/layout/orgChart1"/>
    <dgm:cxn modelId="{003AC9EB-728D-496A-99D1-E1C59BBFD912}" type="presParOf" srcId="{17B683AB-DDEF-408F-91F0-AE3CE972E047}" destId="{2E007469-DF92-46E7-9E6D-6D828E030633}" srcOrd="2" destOrd="0" presId="urn:microsoft.com/office/officeart/2005/8/layout/orgChart1"/>
    <dgm:cxn modelId="{20CA6E05-F239-400E-B198-BEAF5B922DC2}" type="presParOf" srcId="{D58E89C7-2F11-4236-B2A7-134DD3871FBE}" destId="{9FA48A3B-6556-4B72-8C0F-CCDFD761BF98}" srcOrd="2" destOrd="0" presId="urn:microsoft.com/office/officeart/2005/8/layout/orgChart1"/>
    <dgm:cxn modelId="{665BFCB5-8F17-4C0F-95EF-A8624A84C020}" type="presParOf" srcId="{095ECD91-9F3C-4A5B-8625-0B24894F4258}" destId="{7168BCFC-C015-42EF-83ED-878E620D35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055B8-6B47-4791-8EDC-DD0E814FDA97}">
      <dsp:nvSpPr>
        <dsp:cNvPr id="0" name=""/>
        <dsp:cNvSpPr/>
      </dsp:nvSpPr>
      <dsp:spPr>
        <a:xfrm>
          <a:off x="4916840" y="999901"/>
          <a:ext cx="1207948" cy="419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43"/>
              </a:lnTo>
              <a:lnTo>
                <a:pt x="1207948" y="209643"/>
              </a:lnTo>
              <a:lnTo>
                <a:pt x="1207948" y="4192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75536-0A71-40A9-AB10-E54C5E4F4DDD}">
      <dsp:nvSpPr>
        <dsp:cNvPr id="0" name=""/>
        <dsp:cNvSpPr/>
      </dsp:nvSpPr>
      <dsp:spPr>
        <a:xfrm>
          <a:off x="3708892" y="2417493"/>
          <a:ext cx="2415896" cy="419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43"/>
              </a:lnTo>
              <a:lnTo>
                <a:pt x="2415896" y="209643"/>
              </a:lnTo>
              <a:lnTo>
                <a:pt x="2415896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9D97-8581-4252-990E-C6ED5BC978E9}">
      <dsp:nvSpPr>
        <dsp:cNvPr id="0" name=""/>
        <dsp:cNvSpPr/>
      </dsp:nvSpPr>
      <dsp:spPr>
        <a:xfrm>
          <a:off x="4118197" y="5252677"/>
          <a:ext cx="299491" cy="91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439"/>
              </a:lnTo>
              <a:lnTo>
                <a:pt x="299491" y="91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641D8-FD44-4D79-AB4B-78314A463D97}">
      <dsp:nvSpPr>
        <dsp:cNvPr id="0" name=""/>
        <dsp:cNvSpPr/>
      </dsp:nvSpPr>
      <dsp:spPr>
        <a:xfrm>
          <a:off x="3708892" y="3835085"/>
          <a:ext cx="1207948" cy="419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43"/>
              </a:lnTo>
              <a:lnTo>
                <a:pt x="1207948" y="209643"/>
              </a:lnTo>
              <a:lnTo>
                <a:pt x="1207948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9131C-DF39-4BD2-9525-364140AF6AAD}">
      <dsp:nvSpPr>
        <dsp:cNvPr id="0" name=""/>
        <dsp:cNvSpPr/>
      </dsp:nvSpPr>
      <dsp:spPr>
        <a:xfrm>
          <a:off x="1702301" y="5252677"/>
          <a:ext cx="299491" cy="91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439"/>
              </a:lnTo>
              <a:lnTo>
                <a:pt x="299491" y="91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A0365-C71B-48C6-9BBA-9E5AA4A9684E}">
      <dsp:nvSpPr>
        <dsp:cNvPr id="0" name=""/>
        <dsp:cNvSpPr/>
      </dsp:nvSpPr>
      <dsp:spPr>
        <a:xfrm>
          <a:off x="2500944" y="3835085"/>
          <a:ext cx="1207948" cy="419287"/>
        </a:xfrm>
        <a:custGeom>
          <a:avLst/>
          <a:gdLst/>
          <a:ahLst/>
          <a:cxnLst/>
          <a:rect l="0" t="0" r="0" b="0"/>
          <a:pathLst>
            <a:path>
              <a:moveTo>
                <a:pt x="1207948" y="0"/>
              </a:moveTo>
              <a:lnTo>
                <a:pt x="1207948" y="209643"/>
              </a:lnTo>
              <a:lnTo>
                <a:pt x="0" y="209643"/>
              </a:lnTo>
              <a:lnTo>
                <a:pt x="0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2A674-F8F1-4FDA-A8CB-C24144D74AF0}">
      <dsp:nvSpPr>
        <dsp:cNvPr id="0" name=""/>
        <dsp:cNvSpPr/>
      </dsp:nvSpPr>
      <dsp:spPr>
        <a:xfrm>
          <a:off x="3663172" y="2417493"/>
          <a:ext cx="91440" cy="419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37D44-CBFD-4376-995C-716FC547E887}">
      <dsp:nvSpPr>
        <dsp:cNvPr id="0" name=""/>
        <dsp:cNvSpPr/>
      </dsp:nvSpPr>
      <dsp:spPr>
        <a:xfrm>
          <a:off x="1292996" y="2417493"/>
          <a:ext cx="2415896" cy="419287"/>
        </a:xfrm>
        <a:custGeom>
          <a:avLst/>
          <a:gdLst/>
          <a:ahLst/>
          <a:cxnLst/>
          <a:rect l="0" t="0" r="0" b="0"/>
          <a:pathLst>
            <a:path>
              <a:moveTo>
                <a:pt x="2415896" y="0"/>
              </a:moveTo>
              <a:lnTo>
                <a:pt x="2415896" y="209643"/>
              </a:lnTo>
              <a:lnTo>
                <a:pt x="0" y="209643"/>
              </a:lnTo>
              <a:lnTo>
                <a:pt x="0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BFED5-7CB4-4E66-A0C1-DDACBD020FFF}">
      <dsp:nvSpPr>
        <dsp:cNvPr id="0" name=""/>
        <dsp:cNvSpPr/>
      </dsp:nvSpPr>
      <dsp:spPr>
        <a:xfrm>
          <a:off x="3708892" y="999901"/>
          <a:ext cx="1207948" cy="419287"/>
        </a:xfrm>
        <a:custGeom>
          <a:avLst/>
          <a:gdLst/>
          <a:ahLst/>
          <a:cxnLst/>
          <a:rect l="0" t="0" r="0" b="0"/>
          <a:pathLst>
            <a:path>
              <a:moveTo>
                <a:pt x="1207948" y="0"/>
              </a:moveTo>
              <a:lnTo>
                <a:pt x="1207948" y="209643"/>
              </a:lnTo>
              <a:lnTo>
                <a:pt x="0" y="209643"/>
              </a:lnTo>
              <a:lnTo>
                <a:pt x="0" y="4192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BAF51-FFAB-47ED-A0B1-93CAE1FAE411}">
      <dsp:nvSpPr>
        <dsp:cNvPr id="0" name=""/>
        <dsp:cNvSpPr/>
      </dsp:nvSpPr>
      <dsp:spPr>
        <a:xfrm>
          <a:off x="3918536" y="1596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CFRP </a:t>
          </a:r>
          <a:r>
            <a:rPr lang="fr-FR" sz="1400" kern="1200" dirty="0" err="1" smtClean="0"/>
            <a:t>waste</a:t>
          </a:r>
          <a:endParaRPr lang="fr-FR" sz="1400" kern="1200" dirty="0"/>
        </a:p>
      </dsp:txBody>
      <dsp:txXfrm>
        <a:off x="3918536" y="1596"/>
        <a:ext cx="1996608" cy="998304"/>
      </dsp:txXfrm>
    </dsp:sp>
    <dsp:sp modelId="{EA296881-A80D-455E-A6E9-DCE5035C7FF1}">
      <dsp:nvSpPr>
        <dsp:cNvPr id="0" name=""/>
        <dsp:cNvSpPr/>
      </dsp:nvSpPr>
      <dsp:spPr>
        <a:xfrm>
          <a:off x="2710588" y="1419188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Crush</a:t>
          </a:r>
          <a:endParaRPr lang="fr-FR" sz="1400" kern="1200" dirty="0"/>
        </a:p>
      </dsp:txBody>
      <dsp:txXfrm>
        <a:off x="2710588" y="1419188"/>
        <a:ext cx="1996608" cy="998304"/>
      </dsp:txXfrm>
    </dsp:sp>
    <dsp:sp modelId="{0763B95C-AB35-47C0-8E58-73C68A2DA5EB}">
      <dsp:nvSpPr>
        <dsp:cNvPr id="0" name=""/>
        <dsp:cNvSpPr/>
      </dsp:nvSpPr>
      <dsp:spPr>
        <a:xfrm>
          <a:off x="294692" y="2836780"/>
          <a:ext cx="1996608" cy="998304"/>
        </a:xfrm>
        <a:prstGeom prst="rect">
          <a:avLst/>
        </a:prstGeom>
        <a:solidFill>
          <a:srgbClr val="B17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Material</a:t>
          </a:r>
          <a:r>
            <a:rPr lang="fr-FR" sz="1400" kern="1200" dirty="0" smtClean="0"/>
            <a:t>/ Thermal </a:t>
          </a:r>
          <a:r>
            <a:rPr lang="fr-FR" sz="1400" kern="1200" dirty="0" err="1" smtClean="0"/>
            <a:t>recycling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err="1" smtClean="0"/>
            <a:t>Raw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material</a:t>
          </a:r>
          <a:r>
            <a:rPr lang="fr-FR" sz="1400" kern="1200" dirty="0" smtClean="0"/>
            <a:t> or fuel for </a:t>
          </a:r>
          <a:r>
            <a:rPr lang="fr-FR" sz="1400" kern="1200" dirty="0" err="1" smtClean="0"/>
            <a:t>Cement</a:t>
          </a:r>
          <a:r>
            <a:rPr lang="fr-FR" sz="1400" kern="1200" dirty="0" smtClean="0"/>
            <a:t> and Blast </a:t>
          </a:r>
          <a:r>
            <a:rPr lang="fr-FR" sz="1400" kern="1200" dirty="0" err="1" smtClean="0"/>
            <a:t>furnace</a:t>
          </a:r>
          <a:endParaRPr lang="fr-FR" sz="1400" kern="1200" dirty="0"/>
        </a:p>
      </dsp:txBody>
      <dsp:txXfrm>
        <a:off x="294692" y="2836780"/>
        <a:ext cx="1996608" cy="998304"/>
      </dsp:txXfrm>
    </dsp:sp>
    <dsp:sp modelId="{8ABBE64E-BE45-4C2F-A8A7-8B11E8240620}">
      <dsp:nvSpPr>
        <dsp:cNvPr id="0" name=""/>
        <dsp:cNvSpPr/>
      </dsp:nvSpPr>
      <dsp:spPr>
        <a:xfrm>
          <a:off x="2710588" y="2836780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Separation</a:t>
          </a:r>
          <a:endParaRPr lang="fr-FR" sz="1400" kern="1200" dirty="0"/>
        </a:p>
      </dsp:txBody>
      <dsp:txXfrm>
        <a:off x="2710588" y="2836780"/>
        <a:ext cx="1996608" cy="998304"/>
      </dsp:txXfrm>
    </dsp:sp>
    <dsp:sp modelId="{66E4B0A2-8CC4-4611-ADB7-AE0BB121A095}">
      <dsp:nvSpPr>
        <dsp:cNvPr id="0" name=""/>
        <dsp:cNvSpPr/>
      </dsp:nvSpPr>
      <dsp:spPr>
        <a:xfrm>
          <a:off x="1502640" y="4254372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Fiber</a:t>
          </a:r>
          <a:endParaRPr lang="fr-FR" sz="1400" kern="1200" dirty="0"/>
        </a:p>
      </dsp:txBody>
      <dsp:txXfrm>
        <a:off x="1502640" y="4254372"/>
        <a:ext cx="1996608" cy="998304"/>
      </dsp:txXfrm>
    </dsp:sp>
    <dsp:sp modelId="{2CA4A5E4-E654-4623-BC05-F439A574FE3F}">
      <dsp:nvSpPr>
        <dsp:cNvPr id="0" name=""/>
        <dsp:cNvSpPr/>
      </dsp:nvSpPr>
      <dsp:spPr>
        <a:xfrm>
          <a:off x="2001792" y="5671964"/>
          <a:ext cx="1996608" cy="99830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Material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recycling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smtClean="0"/>
            <a:t>CFRP </a:t>
          </a:r>
          <a:r>
            <a:rPr lang="fr-FR" sz="1400" kern="1200" dirty="0" err="1" smtClean="0"/>
            <a:t>raw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material</a:t>
          </a:r>
          <a:endParaRPr lang="fr-FR" sz="1400" kern="1200" dirty="0"/>
        </a:p>
      </dsp:txBody>
      <dsp:txXfrm>
        <a:off x="2001792" y="5671964"/>
        <a:ext cx="1996608" cy="998304"/>
      </dsp:txXfrm>
    </dsp:sp>
    <dsp:sp modelId="{1146006F-D664-4057-9D6C-36DC0AEACD82}">
      <dsp:nvSpPr>
        <dsp:cNvPr id="0" name=""/>
        <dsp:cNvSpPr/>
      </dsp:nvSpPr>
      <dsp:spPr>
        <a:xfrm>
          <a:off x="3918536" y="4254372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Resin</a:t>
          </a:r>
          <a:endParaRPr lang="fr-FR" sz="1400" kern="1200" dirty="0"/>
        </a:p>
      </dsp:txBody>
      <dsp:txXfrm>
        <a:off x="3918536" y="4254372"/>
        <a:ext cx="1996608" cy="998304"/>
      </dsp:txXfrm>
    </dsp:sp>
    <dsp:sp modelId="{B685413B-1FA6-4271-A4D2-2216EA43D6E8}">
      <dsp:nvSpPr>
        <dsp:cNvPr id="0" name=""/>
        <dsp:cNvSpPr/>
      </dsp:nvSpPr>
      <dsp:spPr>
        <a:xfrm>
          <a:off x="4417688" y="5671964"/>
          <a:ext cx="1996608" cy="998304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Thermal/Chemical </a:t>
          </a:r>
          <a:r>
            <a:rPr lang="fr-FR" sz="1400" kern="1200" dirty="0" err="1" smtClean="0"/>
            <a:t>Recyling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err="1" smtClean="0"/>
            <a:t>Decomposed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oil</a:t>
          </a:r>
          <a:r>
            <a:rPr lang="fr-FR" sz="1400" kern="1200" dirty="0" smtClean="0"/>
            <a:t> (fuel)</a:t>
          </a:r>
          <a:endParaRPr lang="fr-FR" sz="1400" kern="1200" dirty="0"/>
        </a:p>
      </dsp:txBody>
      <dsp:txXfrm>
        <a:off x="4417688" y="5671964"/>
        <a:ext cx="1996608" cy="998304"/>
      </dsp:txXfrm>
    </dsp:sp>
    <dsp:sp modelId="{F1A8CC5E-C3CA-4E71-B7CD-A077C2308876}">
      <dsp:nvSpPr>
        <dsp:cNvPr id="0" name=""/>
        <dsp:cNvSpPr/>
      </dsp:nvSpPr>
      <dsp:spPr>
        <a:xfrm>
          <a:off x="5126484" y="2836780"/>
          <a:ext cx="1996608" cy="99830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Material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recycling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err="1" smtClean="0"/>
            <a:t>Raw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material</a:t>
          </a:r>
          <a:r>
            <a:rPr lang="fr-FR" sz="1400" kern="1200" dirty="0" smtClean="0"/>
            <a:t> of CFRP</a:t>
          </a:r>
          <a:endParaRPr lang="fr-FR" sz="1400" kern="1200" dirty="0"/>
        </a:p>
      </dsp:txBody>
      <dsp:txXfrm>
        <a:off x="5126484" y="2836780"/>
        <a:ext cx="1996608" cy="998304"/>
      </dsp:txXfrm>
    </dsp:sp>
    <dsp:sp modelId="{3BB14186-25B0-44BA-9546-32126673B984}">
      <dsp:nvSpPr>
        <dsp:cNvPr id="0" name=""/>
        <dsp:cNvSpPr/>
      </dsp:nvSpPr>
      <dsp:spPr>
        <a:xfrm>
          <a:off x="5126484" y="1419188"/>
          <a:ext cx="1996608" cy="998304"/>
        </a:xfrm>
        <a:prstGeom prst="rect">
          <a:avLst/>
        </a:prstGeom>
        <a:solidFill>
          <a:srgbClr val="EC77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Thermal </a:t>
          </a:r>
          <a:r>
            <a:rPr lang="fr-FR" sz="1400" kern="1200" dirty="0" err="1" smtClean="0"/>
            <a:t>recycling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smtClean="0"/>
            <a:t>Combustion</a:t>
          </a:r>
          <a:endParaRPr lang="fr-FR" sz="1400" kern="1200" dirty="0"/>
        </a:p>
      </dsp:txBody>
      <dsp:txXfrm>
        <a:off x="5126484" y="1419188"/>
        <a:ext cx="1996608" cy="998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80F80-E126-41BD-870D-2F32316D5F59}">
      <dsp:nvSpPr>
        <dsp:cNvPr id="0" name=""/>
        <dsp:cNvSpPr/>
      </dsp:nvSpPr>
      <dsp:spPr>
        <a:xfrm>
          <a:off x="3326923" y="4011610"/>
          <a:ext cx="160001" cy="700960"/>
        </a:xfrm>
        <a:custGeom>
          <a:avLst/>
          <a:gdLst/>
          <a:ahLst/>
          <a:cxnLst/>
          <a:rect l="0" t="0" r="0" b="0"/>
          <a:pathLst>
            <a:path>
              <a:moveTo>
                <a:pt x="160001" y="0"/>
              </a:moveTo>
              <a:lnTo>
                <a:pt x="160001" y="700960"/>
              </a:lnTo>
              <a:lnTo>
                <a:pt x="0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44AFF-44CE-41E1-BB98-7D21743B2DB0}">
      <dsp:nvSpPr>
        <dsp:cNvPr id="0" name=""/>
        <dsp:cNvSpPr/>
      </dsp:nvSpPr>
      <dsp:spPr>
        <a:xfrm>
          <a:off x="4721224" y="6175445"/>
          <a:ext cx="228574" cy="700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960"/>
              </a:lnTo>
              <a:lnTo>
                <a:pt x="228574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A3679-6DB4-49F3-8C26-2F52A54F99F2}">
      <dsp:nvSpPr>
        <dsp:cNvPr id="0" name=""/>
        <dsp:cNvSpPr/>
      </dsp:nvSpPr>
      <dsp:spPr>
        <a:xfrm>
          <a:off x="3486925" y="4011610"/>
          <a:ext cx="1843830" cy="1401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919"/>
              </a:lnTo>
              <a:lnTo>
                <a:pt x="1843830" y="1241919"/>
              </a:lnTo>
              <a:lnTo>
                <a:pt x="1843830" y="14019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CE794-146F-4D94-B801-379225EAA81C}">
      <dsp:nvSpPr>
        <dsp:cNvPr id="0" name=""/>
        <dsp:cNvSpPr/>
      </dsp:nvSpPr>
      <dsp:spPr>
        <a:xfrm>
          <a:off x="2877394" y="6175445"/>
          <a:ext cx="228574" cy="700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960"/>
              </a:lnTo>
              <a:lnTo>
                <a:pt x="228574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AAB4F-FD86-4B42-B1F0-7BACD9D7CDC4}">
      <dsp:nvSpPr>
        <dsp:cNvPr id="0" name=""/>
        <dsp:cNvSpPr/>
      </dsp:nvSpPr>
      <dsp:spPr>
        <a:xfrm>
          <a:off x="3441205" y="4011610"/>
          <a:ext cx="91440" cy="14019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19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1EFFE-F78E-40AA-95D0-B0FDD35570E5}">
      <dsp:nvSpPr>
        <dsp:cNvPr id="0" name=""/>
        <dsp:cNvSpPr/>
      </dsp:nvSpPr>
      <dsp:spPr>
        <a:xfrm>
          <a:off x="1033563" y="6175445"/>
          <a:ext cx="228574" cy="700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960"/>
              </a:lnTo>
              <a:lnTo>
                <a:pt x="228574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D9D1-4D77-4920-80E7-5DEE1D66ACFD}">
      <dsp:nvSpPr>
        <dsp:cNvPr id="0" name=""/>
        <dsp:cNvSpPr/>
      </dsp:nvSpPr>
      <dsp:spPr>
        <a:xfrm>
          <a:off x="1643094" y="4011610"/>
          <a:ext cx="1843830" cy="1401920"/>
        </a:xfrm>
        <a:custGeom>
          <a:avLst/>
          <a:gdLst/>
          <a:ahLst/>
          <a:cxnLst/>
          <a:rect l="0" t="0" r="0" b="0"/>
          <a:pathLst>
            <a:path>
              <a:moveTo>
                <a:pt x="1843830" y="0"/>
              </a:moveTo>
              <a:lnTo>
                <a:pt x="1843830" y="1241919"/>
              </a:lnTo>
              <a:lnTo>
                <a:pt x="0" y="1241919"/>
              </a:lnTo>
              <a:lnTo>
                <a:pt x="0" y="14019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20026-796C-481F-8595-1622C980CD1E}">
      <dsp:nvSpPr>
        <dsp:cNvPr id="0" name=""/>
        <dsp:cNvSpPr/>
      </dsp:nvSpPr>
      <dsp:spPr>
        <a:xfrm>
          <a:off x="3441205" y="2929693"/>
          <a:ext cx="91440" cy="320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09C1A-6828-409C-9C71-595800696B59}">
      <dsp:nvSpPr>
        <dsp:cNvPr id="0" name=""/>
        <dsp:cNvSpPr/>
      </dsp:nvSpPr>
      <dsp:spPr>
        <a:xfrm>
          <a:off x="3441205" y="1847776"/>
          <a:ext cx="91440" cy="320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C5BCA-CA71-4D37-898F-95C598F2D56C}">
      <dsp:nvSpPr>
        <dsp:cNvPr id="0" name=""/>
        <dsp:cNvSpPr/>
      </dsp:nvSpPr>
      <dsp:spPr>
        <a:xfrm>
          <a:off x="2374531" y="765859"/>
          <a:ext cx="1112393" cy="32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01"/>
              </a:lnTo>
              <a:lnTo>
                <a:pt x="1112393" y="160001"/>
              </a:lnTo>
              <a:lnTo>
                <a:pt x="1112393" y="320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37F55-409D-493E-A2F8-9DD32AB03028}">
      <dsp:nvSpPr>
        <dsp:cNvPr id="0" name=""/>
        <dsp:cNvSpPr/>
      </dsp:nvSpPr>
      <dsp:spPr>
        <a:xfrm>
          <a:off x="652606" y="1847776"/>
          <a:ext cx="228574" cy="700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960"/>
              </a:lnTo>
              <a:lnTo>
                <a:pt x="228574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8A93B-81DD-476B-B0A2-1042D6BEFB43}">
      <dsp:nvSpPr>
        <dsp:cNvPr id="0" name=""/>
        <dsp:cNvSpPr/>
      </dsp:nvSpPr>
      <dsp:spPr>
        <a:xfrm>
          <a:off x="1262137" y="765859"/>
          <a:ext cx="1112393" cy="320003"/>
        </a:xfrm>
        <a:custGeom>
          <a:avLst/>
          <a:gdLst/>
          <a:ahLst/>
          <a:cxnLst/>
          <a:rect l="0" t="0" r="0" b="0"/>
          <a:pathLst>
            <a:path>
              <a:moveTo>
                <a:pt x="1112393" y="0"/>
              </a:moveTo>
              <a:lnTo>
                <a:pt x="1112393" y="160001"/>
              </a:lnTo>
              <a:lnTo>
                <a:pt x="0" y="160001"/>
              </a:lnTo>
              <a:lnTo>
                <a:pt x="0" y="320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BAAA2-3A6B-4052-9DC9-3FD4CC70D332}">
      <dsp:nvSpPr>
        <dsp:cNvPr id="0" name=""/>
        <dsp:cNvSpPr/>
      </dsp:nvSpPr>
      <dsp:spPr>
        <a:xfrm>
          <a:off x="1612617" y="3945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Recycling</a:t>
          </a:r>
          <a:endParaRPr lang="fr-FR" sz="1700" kern="1200" dirty="0"/>
        </a:p>
      </dsp:txBody>
      <dsp:txXfrm>
        <a:off x="1612617" y="3945"/>
        <a:ext cx="1523827" cy="761913"/>
      </dsp:txXfrm>
    </dsp:sp>
    <dsp:sp modelId="{6453F0B4-45C7-4DCA-B1F8-067C7E93D085}">
      <dsp:nvSpPr>
        <dsp:cNvPr id="0" name=""/>
        <dsp:cNvSpPr/>
      </dsp:nvSpPr>
      <dsp:spPr>
        <a:xfrm>
          <a:off x="500223" y="1085862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Retreated</a:t>
          </a:r>
          <a:r>
            <a:rPr lang="fr-FR" sz="1700" kern="1200" dirty="0" smtClean="0"/>
            <a:t> tires</a:t>
          </a:r>
          <a:endParaRPr lang="fr-FR" sz="1700" kern="1200" dirty="0"/>
        </a:p>
      </dsp:txBody>
      <dsp:txXfrm>
        <a:off x="500223" y="1085862"/>
        <a:ext cx="1523827" cy="761913"/>
      </dsp:txXfrm>
    </dsp:sp>
    <dsp:sp modelId="{54EFBA58-291F-4B71-AA4B-154257AD3496}">
      <dsp:nvSpPr>
        <dsp:cNvPr id="0" name=""/>
        <dsp:cNvSpPr/>
      </dsp:nvSpPr>
      <dsp:spPr>
        <a:xfrm>
          <a:off x="881180" y="2167779"/>
          <a:ext cx="1523827" cy="7619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Material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recycling</a:t>
          </a:r>
          <a:endParaRPr lang="fr-FR" sz="1700" kern="1200" dirty="0"/>
        </a:p>
      </dsp:txBody>
      <dsp:txXfrm>
        <a:off x="881180" y="2167779"/>
        <a:ext cx="1523827" cy="761913"/>
      </dsp:txXfrm>
    </dsp:sp>
    <dsp:sp modelId="{442640BB-564E-4D8E-A6BE-356250947D22}">
      <dsp:nvSpPr>
        <dsp:cNvPr id="0" name=""/>
        <dsp:cNvSpPr/>
      </dsp:nvSpPr>
      <dsp:spPr>
        <a:xfrm>
          <a:off x="2725011" y="1085862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Crushing</a:t>
          </a:r>
          <a:endParaRPr lang="fr-FR" sz="1700" kern="1200" dirty="0"/>
        </a:p>
      </dsp:txBody>
      <dsp:txXfrm>
        <a:off x="2725011" y="1085862"/>
        <a:ext cx="1523827" cy="761913"/>
      </dsp:txXfrm>
    </dsp:sp>
    <dsp:sp modelId="{D011A198-DFD3-4790-A9A4-EC9876C5D818}">
      <dsp:nvSpPr>
        <dsp:cNvPr id="0" name=""/>
        <dsp:cNvSpPr/>
      </dsp:nvSpPr>
      <dsp:spPr>
        <a:xfrm>
          <a:off x="2725011" y="2167779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Grinding</a:t>
          </a:r>
          <a:endParaRPr lang="fr-FR" sz="1700" kern="1200" dirty="0"/>
        </a:p>
      </dsp:txBody>
      <dsp:txXfrm>
        <a:off x="2725011" y="2167779"/>
        <a:ext cx="1523827" cy="761913"/>
      </dsp:txXfrm>
    </dsp:sp>
    <dsp:sp modelId="{F2517F7A-1615-4831-85B8-F47A2F7BCA52}">
      <dsp:nvSpPr>
        <dsp:cNvPr id="0" name=""/>
        <dsp:cNvSpPr/>
      </dsp:nvSpPr>
      <dsp:spPr>
        <a:xfrm>
          <a:off x="2725011" y="3249697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Magnetic</a:t>
          </a:r>
          <a:r>
            <a:rPr lang="fr-FR" sz="1700" kern="1200" dirty="0" smtClean="0"/>
            <a:t>/ </a:t>
          </a:r>
          <a:r>
            <a:rPr lang="fr-FR" sz="1700" kern="1200" dirty="0" err="1" smtClean="0"/>
            <a:t>Fiber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separation</a:t>
          </a:r>
          <a:endParaRPr lang="fr-FR" sz="1700" kern="1200" dirty="0"/>
        </a:p>
      </dsp:txBody>
      <dsp:txXfrm>
        <a:off x="2725011" y="3249697"/>
        <a:ext cx="1523827" cy="761913"/>
      </dsp:txXfrm>
    </dsp:sp>
    <dsp:sp modelId="{2996C41B-9CE8-4986-B62E-E8388F101458}">
      <dsp:nvSpPr>
        <dsp:cNvPr id="0" name=""/>
        <dsp:cNvSpPr/>
      </dsp:nvSpPr>
      <dsp:spPr>
        <a:xfrm>
          <a:off x="881180" y="5413531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Steel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wires</a:t>
          </a:r>
          <a:endParaRPr lang="fr-FR" sz="1700" kern="1200" dirty="0"/>
        </a:p>
      </dsp:txBody>
      <dsp:txXfrm>
        <a:off x="881180" y="5413531"/>
        <a:ext cx="1523827" cy="761913"/>
      </dsp:txXfrm>
    </dsp:sp>
    <dsp:sp modelId="{96FE9CF6-5D24-4138-A663-17DB2D598409}">
      <dsp:nvSpPr>
        <dsp:cNvPr id="0" name=""/>
        <dsp:cNvSpPr/>
      </dsp:nvSpPr>
      <dsp:spPr>
        <a:xfrm>
          <a:off x="1262137" y="6495448"/>
          <a:ext cx="1523827" cy="7619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Material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recycling</a:t>
          </a:r>
          <a:endParaRPr lang="fr-FR" sz="1700" kern="1200" dirty="0"/>
        </a:p>
      </dsp:txBody>
      <dsp:txXfrm>
        <a:off x="1262137" y="6495448"/>
        <a:ext cx="1523827" cy="761913"/>
      </dsp:txXfrm>
    </dsp:sp>
    <dsp:sp modelId="{4B7B9A27-C562-47E9-9A3A-B9161CFD434A}">
      <dsp:nvSpPr>
        <dsp:cNvPr id="0" name=""/>
        <dsp:cNvSpPr/>
      </dsp:nvSpPr>
      <dsp:spPr>
        <a:xfrm>
          <a:off x="2725011" y="5413531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Rubber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powder</a:t>
          </a:r>
          <a:r>
            <a:rPr lang="fr-FR" sz="1700" kern="1200" dirty="0" smtClean="0"/>
            <a:t>/ </a:t>
          </a:r>
          <a:r>
            <a:rPr lang="fr-FR" sz="1700" kern="1200" dirty="0" err="1" smtClean="0"/>
            <a:t>aggregates</a:t>
          </a:r>
          <a:endParaRPr lang="fr-FR" sz="1700" kern="1200" dirty="0"/>
        </a:p>
      </dsp:txBody>
      <dsp:txXfrm>
        <a:off x="2725011" y="5413531"/>
        <a:ext cx="1523827" cy="761913"/>
      </dsp:txXfrm>
    </dsp:sp>
    <dsp:sp modelId="{7D01C8DE-7EA2-4D2A-8D5F-AB3A3429FDF3}">
      <dsp:nvSpPr>
        <dsp:cNvPr id="0" name=""/>
        <dsp:cNvSpPr/>
      </dsp:nvSpPr>
      <dsp:spPr>
        <a:xfrm>
          <a:off x="3105968" y="6495448"/>
          <a:ext cx="1523827" cy="7619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Material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recycling</a:t>
          </a:r>
          <a:r>
            <a:rPr lang="fr-FR" sz="1700" kern="1200" dirty="0" smtClean="0"/>
            <a:t>:</a:t>
          </a:r>
          <a:br>
            <a:rPr lang="fr-FR" sz="1700" kern="1200" dirty="0" smtClean="0"/>
          </a:br>
          <a:r>
            <a:rPr lang="fr-FR" sz="1700" kern="1200" dirty="0" err="1" smtClean="0"/>
            <a:t>Raw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material</a:t>
          </a:r>
          <a:endParaRPr lang="fr-FR" sz="1700" kern="1200" dirty="0"/>
        </a:p>
      </dsp:txBody>
      <dsp:txXfrm>
        <a:off x="3105968" y="6495448"/>
        <a:ext cx="1523827" cy="761913"/>
      </dsp:txXfrm>
    </dsp:sp>
    <dsp:sp modelId="{2D77E0AE-78B0-4DEB-8CCB-8D78211F531D}">
      <dsp:nvSpPr>
        <dsp:cNvPr id="0" name=""/>
        <dsp:cNvSpPr/>
      </dsp:nvSpPr>
      <dsp:spPr>
        <a:xfrm>
          <a:off x="4568842" y="5413531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Fibers</a:t>
          </a:r>
          <a:endParaRPr lang="fr-FR" sz="1700" kern="1200" dirty="0"/>
        </a:p>
      </dsp:txBody>
      <dsp:txXfrm>
        <a:off x="4568842" y="5413531"/>
        <a:ext cx="1523827" cy="761913"/>
      </dsp:txXfrm>
    </dsp:sp>
    <dsp:sp modelId="{E408CB39-44F0-44D0-BB3B-86CBD8758BCE}">
      <dsp:nvSpPr>
        <dsp:cNvPr id="0" name=""/>
        <dsp:cNvSpPr/>
      </dsp:nvSpPr>
      <dsp:spPr>
        <a:xfrm>
          <a:off x="4949799" y="6495448"/>
          <a:ext cx="1523827" cy="7619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Material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recycling</a:t>
          </a:r>
          <a:endParaRPr lang="fr-FR" sz="1700" kern="1200" dirty="0"/>
        </a:p>
      </dsp:txBody>
      <dsp:txXfrm>
        <a:off x="4949799" y="6495448"/>
        <a:ext cx="1523827" cy="761913"/>
      </dsp:txXfrm>
    </dsp:sp>
    <dsp:sp modelId="{A9A8FA29-8F02-4F02-8464-810C3992C86F}">
      <dsp:nvSpPr>
        <dsp:cNvPr id="0" name=""/>
        <dsp:cNvSpPr/>
      </dsp:nvSpPr>
      <dsp:spPr>
        <a:xfrm>
          <a:off x="1803096" y="4331614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Pyrolise</a:t>
          </a:r>
          <a:r>
            <a:rPr lang="fr-FR" sz="1700" kern="1200" dirty="0" smtClean="0"/>
            <a:t>, </a:t>
          </a:r>
          <a:r>
            <a:rPr lang="fr-FR" sz="1700" kern="1200" dirty="0" err="1" smtClean="0"/>
            <a:t>Grinding</a:t>
          </a:r>
          <a:r>
            <a:rPr lang="fr-FR" sz="1700" kern="1200" dirty="0" smtClean="0"/>
            <a:t>, …</a:t>
          </a:r>
          <a:endParaRPr lang="fr-FR" sz="1700" kern="1200" dirty="0"/>
        </a:p>
      </dsp:txBody>
      <dsp:txXfrm>
        <a:off x="1803096" y="4331614"/>
        <a:ext cx="1523827" cy="761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7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1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1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2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6.jpg"/><Relationship Id="rId2" Type="http://schemas.openxmlformats.org/officeDocument/2006/relationships/image" Target="../media/image1.png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jp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EC77-00BD-4F37-A9C7-C80D2359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83625" cy="149829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l"/>
            <a:r>
              <a:rPr lang="en-US" sz="66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Environmental </a:t>
            </a:r>
            <a:r>
              <a:rPr lang="en-US" sz="6600" b="1" spc="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influence</a:t>
            </a:r>
            <a:endParaRPr lang="fr-FR" sz="6600" b="1" spc="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6414"/>
            <a:ext cx="7241059" cy="634429"/>
          </a:xfrm>
          <a:solidFill>
            <a:srgbClr val="FF0000"/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Production influence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1276" y="2863678"/>
            <a:ext cx="69197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first aspect </a:t>
            </a:r>
            <a:r>
              <a:rPr lang="fr-FR" dirty="0" err="1" smtClean="0"/>
              <a:t>concerning</a:t>
            </a:r>
            <a:r>
              <a:rPr lang="fr-FR" dirty="0" smtClean="0"/>
              <a:t> the </a:t>
            </a:r>
            <a:r>
              <a:rPr lang="fr-FR" dirty="0" err="1" smtClean="0"/>
              <a:t>environmental</a:t>
            </a:r>
            <a:r>
              <a:rPr lang="fr-FR" dirty="0" smtClean="0"/>
              <a:t> </a:t>
            </a:r>
            <a:r>
              <a:rPr lang="fr-FR" dirty="0" smtClean="0"/>
              <a:t>influence of the car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smtClean="0"/>
              <a:t>production. </a:t>
            </a:r>
            <a:r>
              <a:rPr lang="fr-FR" dirty="0" err="1" smtClean="0"/>
              <a:t>Below</a:t>
            </a:r>
            <a:r>
              <a:rPr lang="fr-FR" dirty="0" smtClean="0"/>
              <a:t> are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environmental</a:t>
            </a:r>
            <a:r>
              <a:rPr lang="fr-FR" dirty="0" smtClean="0"/>
              <a:t> impact of the car production: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Limitate</a:t>
            </a:r>
            <a:r>
              <a:rPr lang="fr-FR" dirty="0" smtClean="0"/>
              <a:t> the shavings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By </a:t>
            </a:r>
            <a:r>
              <a:rPr lang="fr-FR" dirty="0" err="1" smtClean="0"/>
              <a:t>dividing</a:t>
            </a:r>
            <a:r>
              <a:rPr lang="fr-FR" dirty="0" smtClean="0"/>
              <a:t> one part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(</a:t>
            </a:r>
            <a:r>
              <a:rPr lang="fr-FR" dirty="0" err="1" smtClean="0"/>
              <a:t>Upper</a:t>
            </a:r>
            <a:r>
              <a:rPr lang="fr-FR" dirty="0" smtClean="0"/>
              <a:t> </a:t>
            </a:r>
            <a:r>
              <a:rPr lang="fr-FR" dirty="0" err="1" smtClean="0"/>
              <a:t>bearing</a:t>
            </a:r>
            <a:r>
              <a:rPr lang="fr-FR" dirty="0" smtClean="0"/>
              <a:t> support, </a:t>
            </a:r>
            <a:r>
              <a:rPr lang="fr-FR" dirty="0" err="1" smtClean="0"/>
              <a:t>Uprights</a:t>
            </a:r>
            <a:r>
              <a:rPr lang="fr-FR" dirty="0" smtClean="0"/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By </a:t>
            </a:r>
            <a:r>
              <a:rPr lang="fr-FR" dirty="0" err="1" smtClean="0"/>
              <a:t>using</a:t>
            </a:r>
            <a:r>
              <a:rPr lang="fr-FR" dirty="0" smtClean="0"/>
              <a:t> alternative </a:t>
            </a:r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 (3D printing, …)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Recycle the shavings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Reducion</a:t>
            </a:r>
            <a:r>
              <a:rPr lang="fr-FR" dirty="0" smtClean="0"/>
              <a:t> of </a:t>
            </a:r>
            <a:r>
              <a:rPr lang="fr-FR" dirty="0" err="1" smtClean="0"/>
              <a:t>oil</a:t>
            </a:r>
            <a:r>
              <a:rPr lang="fr-FR" dirty="0" smtClean="0"/>
              <a:t> </a:t>
            </a:r>
            <a:r>
              <a:rPr lang="fr-FR" dirty="0" err="1" smtClean="0"/>
              <a:t>consumption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Emulsion as </a:t>
            </a:r>
            <a:r>
              <a:rPr lang="fr-FR" dirty="0" err="1" smtClean="0"/>
              <a:t>lubricant</a:t>
            </a:r>
            <a:r>
              <a:rPr lang="fr-FR" dirty="0" smtClean="0"/>
              <a:t> (95% of water/5% water)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Dry </a:t>
            </a:r>
            <a:r>
              <a:rPr lang="fr-FR" dirty="0" err="1" smtClean="0"/>
              <a:t>cutting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Purchase</a:t>
            </a:r>
            <a:r>
              <a:rPr lang="fr-FR" dirty="0" smtClean="0"/>
              <a:t> of second-hand part for the car (</a:t>
            </a:r>
            <a:r>
              <a:rPr lang="fr-FR" dirty="0" err="1" smtClean="0"/>
              <a:t>engine</a:t>
            </a:r>
            <a:r>
              <a:rPr lang="fr-FR" dirty="0" smtClean="0"/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Reduce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scraps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Cleaning</a:t>
            </a:r>
            <a:r>
              <a:rPr lang="fr-FR" dirty="0" smtClean="0"/>
              <a:t> of the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Increase</a:t>
            </a:r>
            <a:r>
              <a:rPr lang="fr-FR" dirty="0" smtClean="0"/>
              <a:t> of 	</a:t>
            </a:r>
            <a:r>
              <a:rPr lang="fr-FR" dirty="0" err="1" smtClean="0"/>
              <a:t>metrology</a:t>
            </a:r>
            <a:r>
              <a:rPr lang="fr-FR" dirty="0" smtClean="0"/>
              <a:t> on the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Promote</a:t>
            </a:r>
            <a:r>
              <a:rPr lang="fr-FR" dirty="0" smtClean="0"/>
              <a:t> local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Limitation of consumables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Cleaning</a:t>
            </a:r>
            <a:r>
              <a:rPr lang="fr-FR" dirty="0" smtClean="0"/>
              <a:t> </a:t>
            </a:r>
            <a:r>
              <a:rPr lang="fr-FR" dirty="0" err="1" smtClean="0"/>
              <a:t>clothes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Abrasive stones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sand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Protective </a:t>
            </a:r>
            <a:r>
              <a:rPr lang="fr-FR" dirty="0" err="1" smtClean="0"/>
              <a:t>gloves</a:t>
            </a:r>
            <a:r>
              <a:rPr lang="fr-FR" dirty="0" smtClean="0"/>
              <a:t> </a:t>
            </a:r>
            <a:r>
              <a:rPr lang="fr-FR" dirty="0" err="1" smtClean="0"/>
              <a:t>reusable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Energy</a:t>
            </a:r>
            <a:r>
              <a:rPr lang="fr-FR" dirty="0" smtClean="0"/>
              <a:t> management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9246250" y="2863678"/>
            <a:ext cx="11906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recycling</a:t>
            </a:r>
            <a:r>
              <a:rPr lang="fr-FR" dirty="0" smtClean="0"/>
              <a:t> of the </a:t>
            </a:r>
            <a:r>
              <a:rPr lang="fr-FR" dirty="0" err="1" smtClean="0"/>
              <a:t>materials</a:t>
            </a:r>
            <a:r>
              <a:rPr lang="fr-FR" dirty="0" smtClean="0"/>
              <a:t> of the car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very</a:t>
            </a:r>
            <a:r>
              <a:rPr lang="fr-FR" dirty="0" smtClean="0"/>
              <a:t> important aspect of the </a:t>
            </a:r>
            <a:r>
              <a:rPr lang="fr-FR" dirty="0" err="1" smtClean="0"/>
              <a:t>environmental</a:t>
            </a:r>
            <a:r>
              <a:rPr lang="fr-FR" dirty="0" smtClean="0"/>
              <a:t> influence of the </a:t>
            </a:r>
            <a:r>
              <a:rPr lang="fr-FR" dirty="0" err="1" smtClean="0"/>
              <a:t>vehicle</a:t>
            </a:r>
            <a:r>
              <a:rPr lang="fr-FR" dirty="0" smtClean="0"/>
              <a:t> production.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recycle (</a:t>
            </a:r>
            <a:r>
              <a:rPr lang="fr-FR" dirty="0" err="1" smtClean="0"/>
              <a:t>metallic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for instance).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Some</a:t>
            </a:r>
            <a:r>
              <a:rPr lang="fr-FR" dirty="0" smtClean="0"/>
              <a:t> part </a:t>
            </a:r>
            <a:r>
              <a:rPr lang="fr-FR" dirty="0" err="1" smtClean="0"/>
              <a:t>bought</a:t>
            </a:r>
            <a:r>
              <a:rPr lang="fr-FR" dirty="0" smtClean="0"/>
              <a:t> on the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sold</a:t>
            </a:r>
            <a:r>
              <a:rPr lang="fr-FR" dirty="0" smtClean="0"/>
              <a:t> as second-hand.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are more </a:t>
            </a:r>
            <a:r>
              <a:rPr lang="fr-FR" dirty="0" err="1" smtClean="0"/>
              <a:t>difficult</a:t>
            </a:r>
            <a:r>
              <a:rPr lang="fr-FR" dirty="0" smtClean="0"/>
              <a:t> to recycle: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Composite </a:t>
            </a:r>
            <a:r>
              <a:rPr lang="fr-FR" dirty="0" err="1" smtClean="0"/>
              <a:t>materials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Oils</a:t>
            </a:r>
            <a:endParaRPr lang="fr-FR" dirty="0" smtClean="0"/>
          </a:p>
          <a:p>
            <a:r>
              <a:rPr lang="fr-FR" dirty="0" err="1" smtClean="0"/>
              <a:t>Comparing</a:t>
            </a:r>
            <a:r>
              <a:rPr lang="fr-FR" dirty="0" smtClean="0"/>
              <a:t> to </a:t>
            </a:r>
            <a:r>
              <a:rPr lang="fr-FR" dirty="0" err="1" smtClean="0"/>
              <a:t>other</a:t>
            </a:r>
            <a:r>
              <a:rPr lang="fr-FR" dirty="0" smtClean="0"/>
              <a:t> teams, </a:t>
            </a:r>
            <a:r>
              <a:rPr lang="fr-FR" dirty="0" err="1" smtClean="0"/>
              <a:t>materials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CFRP, …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to recycle, are not </a:t>
            </a:r>
            <a:r>
              <a:rPr lang="fr-FR" dirty="0" err="1" smtClean="0"/>
              <a:t>widely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car. </a:t>
            </a:r>
          </a:p>
          <a:p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recycled</a:t>
            </a:r>
            <a:r>
              <a:rPr lang="fr-FR" dirty="0" smtClean="0"/>
              <a:t>. </a:t>
            </a:r>
            <a:r>
              <a:rPr lang="fr-FR" dirty="0" err="1" smtClean="0"/>
              <a:t>Below</a:t>
            </a:r>
            <a:r>
              <a:rPr lang="fr-FR" dirty="0" smtClean="0"/>
              <a:t>, 2 </a:t>
            </a:r>
            <a:r>
              <a:rPr lang="fr-FR" dirty="0" err="1" smtClean="0"/>
              <a:t>examples</a:t>
            </a:r>
            <a:r>
              <a:rPr lang="fr-FR" dirty="0" smtClean="0"/>
              <a:t> are </a:t>
            </a:r>
            <a:r>
              <a:rPr lang="fr-FR" dirty="0" err="1" smtClean="0"/>
              <a:t>developed</a:t>
            </a:r>
            <a:r>
              <a:rPr lang="fr-FR" dirty="0" smtClean="0"/>
              <a:t>: </a:t>
            </a:r>
            <a:r>
              <a:rPr lang="fr-FR" dirty="0" err="1" smtClean="0"/>
              <a:t>recycling</a:t>
            </a:r>
            <a:r>
              <a:rPr lang="fr-FR" dirty="0" smtClean="0"/>
              <a:t> of tires and </a:t>
            </a:r>
            <a:r>
              <a:rPr lang="fr-FR" dirty="0" err="1" smtClean="0"/>
              <a:t>recycling</a:t>
            </a:r>
            <a:r>
              <a:rPr lang="fr-FR" dirty="0" smtClean="0"/>
              <a:t> of CFRP.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F2CBFBFB-F954-4094-B30C-E2AE056F81FD}"/>
              </a:ext>
            </a:extLst>
          </p:cNvPr>
          <p:cNvSpPr txBox="1">
            <a:spLocks/>
          </p:cNvSpPr>
          <p:nvPr/>
        </p:nvSpPr>
        <p:spPr>
          <a:xfrm>
            <a:off x="9246250" y="2096414"/>
            <a:ext cx="12137377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Materials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recycling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064A5E-4C5F-42EC-B1DE-282B2B7A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93" y="387114"/>
            <a:ext cx="3302752" cy="724065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8174820" y="561612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Recycling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of tires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15775770" y="5616128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Recycling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of CFRP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55349824"/>
              </p:ext>
            </p:extLst>
          </p:nvPr>
        </p:nvGraphicFramePr>
        <p:xfrm>
          <a:off x="13735334" y="6475011"/>
          <a:ext cx="7417785" cy="667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62522081"/>
              </p:ext>
            </p:extLst>
          </p:nvPr>
        </p:nvGraphicFramePr>
        <p:xfrm>
          <a:off x="7544620" y="6520732"/>
          <a:ext cx="6973850" cy="7261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24" y="13941991"/>
            <a:ext cx="1406412" cy="93834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134" y="13941990"/>
            <a:ext cx="1251121" cy="93834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939" y="13337308"/>
            <a:ext cx="1960022" cy="146217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9500198"/>
            <a:ext cx="3063240" cy="221348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84" y="9231310"/>
            <a:ext cx="2563256" cy="27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269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Thème Office</vt:lpstr>
      <vt:lpstr>Environmental influence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THEME</dc:title>
  <dc:creator>nicolas gameiro</dc:creator>
  <cp:lastModifiedBy>Aurélien</cp:lastModifiedBy>
  <cp:revision>17</cp:revision>
  <dcterms:created xsi:type="dcterms:W3CDTF">2019-07-14T15:34:42Z</dcterms:created>
  <dcterms:modified xsi:type="dcterms:W3CDTF">2019-07-22T21:13:55Z</dcterms:modified>
</cp:coreProperties>
</file>