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40" d="100"/>
          <a:sy n="40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83625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6600" b="1" spc="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Prototype </a:t>
            </a:r>
            <a:r>
              <a:rPr lang="fr-FR" sz="66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and mass production</a:t>
            </a:r>
            <a:endParaRPr lang="fr-FR" sz="6600" b="1" spc="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6414"/>
            <a:ext cx="7241059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fontScale="92500"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Different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manufacturing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processes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13152A3-B67A-4B0E-A530-30C74F0BED2E}"/>
              </a:ext>
            </a:extLst>
          </p:cNvPr>
          <p:cNvSpPr txBox="1">
            <a:spLocks/>
          </p:cNvSpPr>
          <p:nvPr/>
        </p:nvSpPr>
        <p:spPr>
          <a:xfrm>
            <a:off x="0" y="7717709"/>
            <a:ext cx="7241059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Example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cost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evolution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2977978"/>
            <a:ext cx="6919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(for </a:t>
            </a:r>
            <a:r>
              <a:rPr lang="fr-FR" dirty="0" err="1" smtClean="0"/>
              <a:t>prototyping</a:t>
            </a:r>
            <a:r>
              <a:rPr lang="fr-FR" dirty="0" smtClean="0"/>
              <a:t> and mass production):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Milling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Turning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Laser and </a:t>
            </a:r>
            <a:r>
              <a:rPr lang="fr-FR" dirty="0" err="1" smtClean="0"/>
              <a:t>waterjet</a:t>
            </a:r>
            <a:r>
              <a:rPr lang="fr-FR" dirty="0" smtClean="0"/>
              <a:t> </a:t>
            </a:r>
            <a:r>
              <a:rPr lang="fr-FR" dirty="0" err="1" smtClean="0"/>
              <a:t>cut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3D printing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Weldments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(for mass production):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Stamping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Foundry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Broaching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Injection </a:t>
            </a:r>
            <a:r>
              <a:rPr lang="fr-FR" dirty="0" err="1" smtClean="0"/>
              <a:t>molding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50" y="3862004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omplex</a:t>
            </a:r>
            <a:r>
              <a:rPr lang="fr-FR" dirty="0" smtClean="0"/>
              <a:t>  </a:t>
            </a:r>
            <a:r>
              <a:rPr lang="fr-FR" dirty="0" err="1" smtClean="0"/>
              <a:t>geometry</a:t>
            </a:r>
            <a:r>
              <a:rPr lang="fr-FR" dirty="0" smtClean="0"/>
              <a:t> to </a:t>
            </a:r>
            <a:r>
              <a:rPr lang="fr-FR" dirty="0" err="1" smtClean="0"/>
              <a:t>realise</a:t>
            </a:r>
            <a:r>
              <a:rPr lang="fr-FR" dirty="0" smtClean="0"/>
              <a:t> </a:t>
            </a:r>
            <a:r>
              <a:rPr lang="fr-FR" dirty="0" err="1" smtClean="0"/>
              <a:t>acoustic</a:t>
            </a:r>
            <a:r>
              <a:rPr lang="fr-FR" dirty="0" smtClean="0"/>
              <a:t> </a:t>
            </a:r>
            <a:r>
              <a:rPr lang="fr-FR" dirty="0" err="1" smtClean="0"/>
              <a:t>waves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2CBFBFB-F954-4094-B30C-E2AE056F81FD}"/>
              </a:ext>
            </a:extLst>
          </p:cNvPr>
          <p:cNvSpPr txBox="1">
            <a:spLocks/>
          </p:cNvSpPr>
          <p:nvPr/>
        </p:nvSpPr>
        <p:spPr>
          <a:xfrm>
            <a:off x="8553450" y="2096414"/>
            <a:ext cx="12830177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Examples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manufacturing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processes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for mass production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93" y="387114"/>
            <a:ext cx="3302752" cy="72406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8635828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 of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r>
              <a:rPr lang="fr-FR" dirty="0" smtClean="0"/>
              <a:t> versus </a:t>
            </a:r>
            <a:r>
              <a:rPr lang="fr-FR" dirty="0" err="1" smtClean="0"/>
              <a:t>complexity</a:t>
            </a:r>
            <a:r>
              <a:rPr lang="fr-FR" dirty="0" smtClean="0"/>
              <a:t> and size of the </a:t>
            </a:r>
            <a:r>
              <a:rPr lang="fr-FR" dirty="0" err="1" smtClean="0"/>
              <a:t>series</a:t>
            </a:r>
            <a:r>
              <a:rPr lang="fr-FR" dirty="0" smtClean="0"/>
              <a:t> for 3D printing and </a:t>
            </a:r>
            <a:r>
              <a:rPr lang="fr-FR" dirty="0" err="1" smtClean="0"/>
              <a:t>conventionnal</a:t>
            </a:r>
            <a:r>
              <a:rPr lang="fr-FR" dirty="0" smtClean="0"/>
              <a:t> production.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" y="9502719"/>
            <a:ext cx="4133749" cy="3765924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9533199"/>
            <a:ext cx="3985735" cy="3765924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8553451" y="304818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Exhaust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system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16487776" y="304818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Intake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system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8553450" y="903450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Oil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pan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16487775" y="903450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A-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arms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11" y="4247858"/>
            <a:ext cx="3991928" cy="195302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50" y="6471854"/>
            <a:ext cx="504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Mass production</a:t>
            </a:r>
            <a:r>
              <a:rPr lang="fr-FR" dirty="0" smtClean="0"/>
              <a:t>: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31" y="6885457"/>
            <a:ext cx="3755708" cy="210547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315" y="10208605"/>
            <a:ext cx="4415030" cy="218740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856" y="13153644"/>
            <a:ext cx="5233768" cy="196570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9824991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CFRP tubes </a:t>
            </a:r>
            <a:r>
              <a:rPr lang="fr-FR" dirty="0" err="1" smtClean="0"/>
              <a:t>with</a:t>
            </a:r>
            <a:r>
              <a:rPr lang="fr-FR" dirty="0" smtClean="0"/>
              <a:t> aluminium </a:t>
            </a:r>
            <a:r>
              <a:rPr lang="fr-FR" dirty="0" err="1" smtClean="0"/>
              <a:t>machined</a:t>
            </a:r>
            <a:r>
              <a:rPr lang="fr-FR" dirty="0" smtClean="0"/>
              <a:t> parts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12403743"/>
            <a:ext cx="55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</a:t>
            </a:r>
            <a:r>
              <a:rPr lang="fr-FR" dirty="0"/>
              <a:t>Changement of </a:t>
            </a:r>
            <a:r>
              <a:rPr lang="fr-FR" dirty="0" err="1"/>
              <a:t>materials</a:t>
            </a:r>
            <a:r>
              <a:rPr lang="fr-FR" dirty="0"/>
              <a:t>, </a:t>
            </a:r>
            <a:r>
              <a:rPr lang="fr-FR" dirty="0" err="1"/>
              <a:t>manufacturing</a:t>
            </a:r>
            <a:r>
              <a:rPr lang="fr-FR" dirty="0"/>
              <a:t> and </a:t>
            </a:r>
            <a:r>
              <a:rPr lang="fr-FR" dirty="0" err="1"/>
              <a:t>assembly</a:t>
            </a:r>
            <a:r>
              <a:rPr lang="fr-FR" dirty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Weldments</a:t>
            </a:r>
            <a:r>
              <a:rPr lang="fr-FR" dirty="0" smtClean="0"/>
              <a:t>, </a:t>
            </a:r>
            <a:r>
              <a:rPr lang="fr-FR" dirty="0" err="1" smtClean="0"/>
              <a:t>steel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tubes and laser </a:t>
            </a:r>
            <a:r>
              <a:rPr lang="fr-FR" dirty="0" err="1" smtClean="0"/>
              <a:t>cutted</a:t>
            </a:r>
            <a:r>
              <a:rPr lang="fr-FR" dirty="0" smtClean="0"/>
              <a:t> part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11" y="12867757"/>
            <a:ext cx="4154226" cy="223254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76" y="10476182"/>
            <a:ext cx="3601100" cy="175903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50" y="9884953"/>
            <a:ext cx="55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</a:t>
            </a:r>
            <a:r>
              <a:rPr lang="fr-FR" dirty="0" err="1" smtClean="0"/>
              <a:t>Aluminiun</a:t>
            </a:r>
            <a:r>
              <a:rPr lang="fr-FR" dirty="0" smtClean="0"/>
              <a:t> laser and </a:t>
            </a:r>
            <a:r>
              <a:rPr lang="fr-FR" dirty="0" err="1" smtClean="0"/>
              <a:t>waterjet</a:t>
            </a:r>
            <a:r>
              <a:rPr lang="fr-FR" dirty="0" smtClean="0"/>
              <a:t> </a:t>
            </a:r>
            <a:r>
              <a:rPr lang="fr-FR" dirty="0" err="1" smtClean="0"/>
              <a:t>cutted</a:t>
            </a:r>
            <a:r>
              <a:rPr lang="fr-FR" dirty="0" smtClean="0"/>
              <a:t> part + </a:t>
            </a:r>
            <a:r>
              <a:rPr lang="fr-FR" dirty="0" err="1" smtClean="0"/>
              <a:t>welding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8553449" y="12221426"/>
            <a:ext cx="55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Mass production</a:t>
            </a:r>
            <a:r>
              <a:rPr lang="fr-FR" dirty="0" smtClean="0"/>
              <a:t>: Changement of </a:t>
            </a:r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Stamping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843" y="6054632"/>
            <a:ext cx="2215260" cy="281858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6014015" y="3862004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Prototype</a:t>
            </a:r>
            <a:r>
              <a:rPr lang="fr-FR" dirty="0" smtClean="0"/>
              <a:t>: 3D </a:t>
            </a:r>
            <a:r>
              <a:rPr lang="fr-FR" dirty="0" err="1" smtClean="0"/>
              <a:t>printed</a:t>
            </a:r>
            <a:r>
              <a:rPr lang="fr-FR" dirty="0" smtClean="0"/>
              <a:t> part + aluminium laser </a:t>
            </a:r>
            <a:r>
              <a:rPr lang="fr-FR" dirty="0" err="1" smtClean="0"/>
              <a:t>cutted</a:t>
            </a:r>
            <a:r>
              <a:rPr lang="fr-FR" dirty="0" smtClean="0"/>
              <a:t> part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137</Words>
  <Application>Microsoft Office PowerPoint</Application>
  <PresentationFormat>Personnalisé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Prototype and mass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10</cp:revision>
  <dcterms:created xsi:type="dcterms:W3CDTF">2019-07-14T15:34:42Z</dcterms:created>
  <dcterms:modified xsi:type="dcterms:W3CDTF">2019-07-21T22:32:47Z</dcterms:modified>
</cp:coreProperties>
</file>