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50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8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63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70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1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7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4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64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38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527-B0AA-486B-84B5-9E97E994CD90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93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A527-B0AA-486B-84B5-9E97E994CD90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15D3-14F8-4763-83F3-3222C12B8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50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2A102-9F73-46F3-8716-92D2C2798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EVENT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6E173A-AC49-4DE0-9189-1110753F8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9828"/>
            <a:ext cx="9144000" cy="1367971"/>
          </a:xfrm>
        </p:spPr>
        <p:txBody>
          <a:bodyPr>
            <a:normAutofit/>
          </a:bodyPr>
          <a:lstStyle/>
          <a:p>
            <a:r>
              <a:rPr lang="fr-FR" sz="4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FSN &amp; FS ATA</a:t>
            </a:r>
          </a:p>
        </p:txBody>
      </p:sp>
    </p:spTree>
    <p:extLst>
      <p:ext uri="{BB962C8B-B14F-4D97-AF65-F5344CB8AC3E}">
        <p14:creationId xmlns:p14="http://schemas.microsoft.com/office/powerpoint/2010/main" val="191110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721" y="2512218"/>
            <a:ext cx="4312558" cy="1325563"/>
          </a:xfrm>
        </p:spPr>
        <p:txBody>
          <a:bodyPr>
            <a:normAutofit/>
          </a:bodyPr>
          <a:lstStyle/>
          <a:p>
            <a:r>
              <a:rPr lang="fr-FR" sz="6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Thanks</a:t>
            </a:r>
            <a:r>
              <a:rPr lang="fr-F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sz="6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you</a:t>
            </a:r>
            <a:endParaRPr lang="fr-FR" sz="6000" b="1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/>
          <p:nvPr/>
        </p:nvCxnSpPr>
        <p:spPr>
          <a:xfrm>
            <a:off x="3668486" y="3837781"/>
            <a:ext cx="4855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4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Rules &amp; Deadlines</a:t>
            </a:r>
            <a:r>
              <a:rPr lang="fr-F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FSG Rules 2019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FSN : May 31 2019 &amp; FS ATA : June 6 2019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White FS June 7 &amp; 8 (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Static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Events 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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June 7)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Design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Spec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Sheets (DSS)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Design Report (DR) : 8 pages (5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+ 3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views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Design Supports (DS)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/>
          <p:nvPr/>
        </p:nvCxnSpPr>
        <p:spPr>
          <a:xfrm>
            <a:off x="892629" y="1487714"/>
            <a:ext cx="4855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5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Report (DR)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Each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Department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write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a short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Uniform, standards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Choose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one figure to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illustrate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/>
          <p:nvPr/>
        </p:nvCxnSpPr>
        <p:spPr>
          <a:xfrm>
            <a:off x="892629" y="1487714"/>
            <a:ext cx="4855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3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Design Supports (DS)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More time but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we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must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ready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for the White FS (June 7)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One Roll Up for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each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department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Aerodynamic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studies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/>
          <p:nvPr/>
        </p:nvCxnSpPr>
        <p:spPr>
          <a:xfrm>
            <a:off x="892629" y="1487714"/>
            <a:ext cx="4855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37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7686" cy="1325563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Frame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602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Frame Evolution (RCS)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Ergonomic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studies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(CMI)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Frame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Stiffness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(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from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FEA/Simulation to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testing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) (RCS)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>
            <a:cxnSpLocks/>
          </p:cNvCxnSpPr>
          <p:nvPr/>
        </p:nvCxnSpPr>
        <p:spPr>
          <a:xfrm>
            <a:off x="892629" y="1487714"/>
            <a:ext cx="31568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0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7686" cy="1325563"/>
          </a:xfrm>
        </p:spPr>
        <p:txBody>
          <a:bodyPr/>
          <a:lstStyle/>
          <a:p>
            <a:r>
              <a:rPr lang="fr-F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Electrical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602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Data acquisition (BAT)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>
            <a:cxnSpLocks/>
          </p:cNvCxnSpPr>
          <p:nvPr/>
        </p:nvCxnSpPr>
        <p:spPr>
          <a:xfrm>
            <a:off x="892629" y="1487714"/>
            <a:ext cx="31568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7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7686" cy="1325563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Suspension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602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Tires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studies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(MSO/GTE)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>
            <a:cxnSpLocks/>
          </p:cNvCxnSpPr>
          <p:nvPr/>
        </p:nvCxnSpPr>
        <p:spPr>
          <a:xfrm>
            <a:off x="892629" y="1487714"/>
            <a:ext cx="31568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1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74632" cy="1325563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Engine &amp; </a:t>
            </a:r>
            <a:r>
              <a:rPr lang="fr-F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Powertrain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602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Data acquisitions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>
            <a:cxnSpLocks/>
          </p:cNvCxnSpPr>
          <p:nvPr/>
        </p:nvCxnSpPr>
        <p:spPr>
          <a:xfrm>
            <a:off x="892629" y="1487714"/>
            <a:ext cx="31568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1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rgbClr val="C00000"/>
            </a:gs>
            <a:gs pos="83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610A6-2102-4B3E-973E-A451725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TIPS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BF78E-FB8B-444B-AF8E-8997728D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Always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ask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« 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Why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 ? 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Engineer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way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means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 simulations and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analysis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/>
                </a:solidFill>
                <a:latin typeface="Century Gothic" panose="020B0502020202020204" pitchFamily="34" charset="0"/>
              </a:rPr>
              <a:t>Clean stand  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ABD7BB-3D1D-45F7-BCD5-CF48D4E492C5}"/>
              </a:ext>
            </a:extLst>
          </p:cNvPr>
          <p:cNvCxnSpPr/>
          <p:nvPr/>
        </p:nvCxnSpPr>
        <p:spPr>
          <a:xfrm>
            <a:off x="892629" y="1487714"/>
            <a:ext cx="48550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3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160</Words>
  <Application>Microsoft Office PowerPoint</Application>
  <PresentationFormat>Grand écran</PresentationFormat>
  <Paragraphs>33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</vt:lpstr>
      <vt:lpstr>Office Theme</vt:lpstr>
      <vt:lpstr>DESIGN EVENT</vt:lpstr>
      <vt:lpstr>Rules &amp; Deadlines </vt:lpstr>
      <vt:lpstr>Design Report (DR)</vt:lpstr>
      <vt:lpstr>Design Supports (DS)</vt:lpstr>
      <vt:lpstr>Frame</vt:lpstr>
      <vt:lpstr>Electrical</vt:lpstr>
      <vt:lpstr>Suspension</vt:lpstr>
      <vt:lpstr>Engine &amp; Powertrain</vt:lpstr>
      <vt:lpstr>TIPS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EVENT</dc:title>
  <dc:creator>nicolas gameiro</dc:creator>
  <cp:lastModifiedBy>nicolas gameiro</cp:lastModifiedBy>
  <cp:revision>6</cp:revision>
  <dcterms:created xsi:type="dcterms:W3CDTF">2019-04-18T13:18:02Z</dcterms:created>
  <dcterms:modified xsi:type="dcterms:W3CDTF">2019-05-01T16:23:59Z</dcterms:modified>
</cp:coreProperties>
</file>