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CD1B-C67C-40ED-B761-967B01F524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110-8FA3-4B6F-8E1F-921B46388F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CD1B-C67C-40ED-B761-967B01F524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110-8FA3-4B6F-8E1F-921B46388F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CD1B-C67C-40ED-B761-967B01F524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110-8FA3-4B6F-8E1F-921B46388F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CD1B-C67C-40ED-B761-967B01F524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110-8FA3-4B6F-8E1F-921B46388F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CD1B-C67C-40ED-B761-967B01F524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110-8FA3-4B6F-8E1F-921B46388F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CD1B-C67C-40ED-B761-967B01F524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110-8FA3-4B6F-8E1F-921B46388F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CD1B-C67C-40ED-B761-967B01F524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110-8FA3-4B6F-8E1F-921B46388F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CD1B-C67C-40ED-B761-967B01F524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110-8FA3-4B6F-8E1F-921B46388F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CD1B-C67C-40ED-B761-967B01F524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110-8FA3-4B6F-8E1F-921B46388F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CD1B-C67C-40ED-B761-967B01F524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110-8FA3-4B6F-8E1F-921B46388F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CD1B-C67C-40ED-B761-967B01F524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110-8FA3-4B6F-8E1F-921B46388F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ECD1B-C67C-40ED-B761-967B01F524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0110-8FA3-4B6F-8E1F-921B46388F5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final (oui ca se croise…)</a:t>
            </a:r>
            <a:endParaRPr lang="fr-FR" dirty="0"/>
          </a:p>
        </p:txBody>
      </p:sp>
      <p:pic>
        <p:nvPicPr>
          <p:cNvPr id="1027" name="Picture 3" descr="F:\EPSA\Maquette OPTIMUS\STUF2019\FR - Frame &amp; Body\FR_A0500 (Clutch activation system)\Gabarits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219976" cy="53285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48064" y="1600200"/>
            <a:ext cx="3538736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En premier, il faudra souder la chape carré. Il faut donc s’assurer que le bon gabarit est placé (et au bon endroit)</a:t>
            </a:r>
            <a:endParaRPr lang="fr-FR" sz="2400" dirty="0"/>
          </a:p>
        </p:txBody>
      </p:sp>
      <p:pic>
        <p:nvPicPr>
          <p:cNvPr id="4098" name="Picture 2" descr="F:\EPSA\Maquette OPTIMUS\STUF2019\FR - Frame &amp; Body\FR_A0500 (Clutch activation system)\Gabarits\Capture0.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4920719" cy="4219920"/>
          </a:xfrm>
          <a:prstGeom prst="rect">
            <a:avLst/>
          </a:prstGeom>
          <a:noFill/>
        </p:spPr>
      </p:pic>
      <p:sp>
        <p:nvSpPr>
          <p:cNvPr id="5" name="Ellipse 4"/>
          <p:cNvSpPr/>
          <p:nvPr/>
        </p:nvSpPr>
        <p:spPr>
          <a:xfrm>
            <a:off x="2123728" y="4509120"/>
            <a:ext cx="2088232" cy="11521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Plaquer les deux </a:t>
            </a:r>
            <a:r>
              <a:rPr lang="fr-FR" sz="2400" dirty="0" err="1" smtClean="0"/>
              <a:t>zigouigouis</a:t>
            </a:r>
            <a:r>
              <a:rPr lang="fr-FR" sz="2400" dirty="0" smtClean="0"/>
              <a:t> sur le tube droit du front </a:t>
            </a:r>
            <a:r>
              <a:rPr lang="fr-FR" sz="2400" dirty="0" err="1" smtClean="0"/>
              <a:t>hoop</a:t>
            </a:r>
            <a:endParaRPr lang="fr-FR" sz="2400" dirty="0"/>
          </a:p>
        </p:txBody>
      </p:sp>
      <p:pic>
        <p:nvPicPr>
          <p:cNvPr id="2050" name="Picture 2" descr="F:\EPSA\Maquette OPTIMUS\STUF2019\FR - Frame &amp; Body\FR_A0500 (Clutch activation system)\Gabarits\Cap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4105697" cy="4379664"/>
          </a:xfrm>
          <a:prstGeom prst="rect">
            <a:avLst/>
          </a:prstGeom>
          <a:noFill/>
        </p:spPr>
      </p:pic>
      <p:cxnSp>
        <p:nvCxnSpPr>
          <p:cNvPr id="6" name="Connecteur droit avec flèche 5"/>
          <p:cNvCxnSpPr/>
          <p:nvPr/>
        </p:nvCxnSpPr>
        <p:spPr>
          <a:xfrm>
            <a:off x="1403648" y="836712"/>
            <a:ext cx="1224136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Flèche droite 8"/>
          <p:cNvSpPr/>
          <p:nvPr/>
        </p:nvSpPr>
        <p:spPr>
          <a:xfrm>
            <a:off x="2627784" y="3356992"/>
            <a:ext cx="432048" cy="144016"/>
          </a:xfrm>
          <a:prstGeom prst="rightArrow">
            <a:avLst>
              <a:gd name="adj1" fmla="val 50000"/>
              <a:gd name="adj2" fmla="val 939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403648" y="836712"/>
            <a:ext cx="1152128" cy="2448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48064" y="1600200"/>
            <a:ext cx="3538736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Plaquer le </a:t>
            </a:r>
            <a:r>
              <a:rPr lang="fr-FR" sz="2400" dirty="0" err="1" smtClean="0"/>
              <a:t>zigouigoui</a:t>
            </a:r>
            <a:r>
              <a:rPr lang="fr-FR" sz="2400" dirty="0" smtClean="0"/>
              <a:t> du bas contre le tube du côté droit</a:t>
            </a:r>
            <a:endParaRPr lang="fr-FR" sz="2400" dirty="0"/>
          </a:p>
        </p:txBody>
      </p:sp>
      <p:pic>
        <p:nvPicPr>
          <p:cNvPr id="3074" name="Picture 2" descr="F:\EPSA\Maquette OPTIMUS\STUF2019\FR - Frame &amp; Body\FR_A0500 (Clutch activation system)\Gabarits\Captur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4784"/>
            <a:ext cx="4872923" cy="4293096"/>
          </a:xfrm>
          <a:prstGeom prst="rect">
            <a:avLst/>
          </a:prstGeom>
          <a:noFill/>
        </p:spPr>
      </p:pic>
      <p:cxnSp>
        <p:nvCxnSpPr>
          <p:cNvPr id="7" name="Connecteur droit avec flèche 6"/>
          <p:cNvCxnSpPr/>
          <p:nvPr/>
        </p:nvCxnSpPr>
        <p:spPr>
          <a:xfrm>
            <a:off x="2843808" y="4725144"/>
            <a:ext cx="288032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6" name="Picture 4" descr="F:\EPSA\Maquette OPTIMUS\STUF2019\FR - Frame &amp; Body\FR_A0500 (Clutch activation system)\Gabarits\Capture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996952"/>
            <a:ext cx="3744416" cy="3412036"/>
          </a:xfrm>
          <a:prstGeom prst="rect">
            <a:avLst/>
          </a:prstGeom>
          <a:noFill/>
        </p:spPr>
      </p:pic>
      <p:sp>
        <p:nvSpPr>
          <p:cNvPr id="10" name="Ellipse 9"/>
          <p:cNvSpPr/>
          <p:nvPr/>
        </p:nvSpPr>
        <p:spPr>
          <a:xfrm>
            <a:off x="6444208" y="5229200"/>
            <a:ext cx="720080" cy="7920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Etape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20072" y="1600200"/>
            <a:ext cx="3466728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Placer la chape carrée dans le trou en la plaquant bien sur le tube, et souder…</a:t>
            </a:r>
            <a:endParaRPr lang="fr-FR" sz="2400" dirty="0"/>
          </a:p>
        </p:txBody>
      </p:sp>
      <p:pic>
        <p:nvPicPr>
          <p:cNvPr id="5122" name="Picture 2" descr="F:\EPSA\Maquette OPTIMUS\STUF2019\FR - Frame &amp; Body\FR_A0500 (Clutch activation system)\Gabarits\Captur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4891036" cy="4104456"/>
          </a:xfrm>
          <a:prstGeom prst="rect">
            <a:avLst/>
          </a:prstGeom>
          <a:noFill/>
        </p:spPr>
      </p:pic>
      <p:pic>
        <p:nvPicPr>
          <p:cNvPr id="5123" name="Picture 3" descr="F:\EPSA\Maquette OPTIMUS\STUF2019\FR - Frame &amp; Body\FR_A0500 (Clutch activation system)\Gabarits\Capture5.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140968"/>
            <a:ext cx="3563888" cy="32447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Etape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92080" y="1600200"/>
            <a:ext cx="3394720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Il faut maintenant changer l’embout du gabarit pour mettre celui adapté à la chape ronde, au bon endroit (c’est-à-dire l’autre endroit). Replacer le gabarit, de la même manière que pour l’embout précédent.</a:t>
            </a:r>
            <a:endParaRPr lang="fr-FR" sz="2400" dirty="0"/>
          </a:p>
        </p:txBody>
      </p:sp>
      <p:pic>
        <p:nvPicPr>
          <p:cNvPr id="6147" name="Picture 3" descr="F:\EPSA\Maquette OPTIMUS\STUF2019\FR - Frame &amp; Body\FR_A0500 (Clutch activation system)\Gabarits\Capture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5409774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60032" y="1600200"/>
            <a:ext cx="3826768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Placer la chape Ronde dans le trou en la plaquant bien sur le tube, et souder…</a:t>
            </a:r>
            <a:endParaRPr lang="fr-FR" sz="2400" dirty="0"/>
          </a:p>
        </p:txBody>
      </p:sp>
      <p:pic>
        <p:nvPicPr>
          <p:cNvPr id="7170" name="Picture 2" descr="F:\EPSA\Maquette OPTIMUS\STUF2019\FR - Frame &amp; Body\FR_A0500 (Clutch activation system)\Gabarits\Capture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4485425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fr-FR" sz="6600" dirty="0" smtClean="0"/>
          </a:p>
          <a:p>
            <a:pPr algn="ctr">
              <a:buNone/>
            </a:pPr>
            <a:r>
              <a:rPr lang="fr-FR" sz="6600" dirty="0" smtClean="0"/>
              <a:t>FIN</a:t>
            </a:r>
            <a:endParaRPr lang="fr-FR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142</Words>
  <Application>Microsoft Office PowerPoint</Application>
  <PresentationFormat>Affichage à l'écran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But final (oui ca se croise…)</vt:lpstr>
      <vt:lpstr>Etape 1</vt:lpstr>
      <vt:lpstr>Etape 2</vt:lpstr>
      <vt:lpstr>Etape 3</vt:lpstr>
      <vt:lpstr>Etape 4</vt:lpstr>
      <vt:lpstr>Etape 5</vt:lpstr>
      <vt:lpstr>Etape 6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 final (oui ca se croise…)</dc:title>
  <dc:creator>Mathieu</dc:creator>
  <cp:lastModifiedBy>Mathieu</cp:lastModifiedBy>
  <cp:revision>3</cp:revision>
  <dcterms:created xsi:type="dcterms:W3CDTF">2019-02-14T17:58:21Z</dcterms:created>
  <dcterms:modified xsi:type="dcterms:W3CDTF">2019-02-14T18:27:33Z</dcterms:modified>
</cp:coreProperties>
</file>