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91" d="100"/>
          <a:sy n="91" d="100"/>
        </p:scale>
        <p:origin x="13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6FA35-641A-244E-9B21-6E41530DE52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C9736-1CAF-944B-96AE-B598EE47C6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809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C9736-1CAF-944B-96AE-B598EE47C6C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089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C9736-1CAF-944B-96AE-B598EE47C6C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781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C9736-1CAF-944B-96AE-B598EE47C6C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580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6664C-BA99-E249-8E68-F37A0951F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EE4B41-8E12-3243-BE92-1A5A145F4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6A63B-8043-9140-B73D-58A5AA19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3D06-8C78-F947-9C31-A4670D4C7816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9CD92-2B1D-FD4E-BA58-9A11CFA5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5C46C-DEE8-534D-8AA6-8D32D87F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993-B69A-8242-A58A-94E73A5630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50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3EBF1-B54F-634E-ADC4-A6916CB6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3F87A4-C587-944E-B3B8-4A4152C9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9E0DD-35B9-2048-883A-2F3B4EC2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3D06-8C78-F947-9C31-A4670D4C7816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7BD93-D46D-3C43-9D96-C2B82375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E1D22-28AA-DF42-971A-181B3BBD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993-B69A-8242-A58A-94E73A5630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426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1426E7-17B8-6448-B330-EA94EF3C7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ADD987-698C-3A48-859C-D7A0B922A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F6A15-B37F-8D46-A0A1-0425E8ED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3D06-8C78-F947-9C31-A4670D4C7816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731DB-7BA6-744A-9970-3161AF7C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E4B64-B165-D44F-9253-4BD9C0C9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993-B69A-8242-A58A-94E73A5630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25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B3EB4-7DDB-C046-BC8A-B6C5A4E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8A5FF-0054-E943-BCB9-64E936135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A0E59-EE06-EB41-AE43-DB61228A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3D06-8C78-F947-9C31-A4670D4C7816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77719-D53A-E04F-84B0-9C079376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50B06-C114-E248-B668-E113EC0E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993-B69A-8242-A58A-94E73A5630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484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8F6C5-DF5A-DB4D-9970-23360750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4611C-A3C4-564E-9B5B-C1BF2ACAE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38885-D4CD-FA4E-B58B-A1AA6056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3D06-8C78-F947-9C31-A4670D4C7816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EEAA9-3ECE-654B-8977-ADC69A33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7BD0F-889C-7D43-B753-CDC2DCDA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993-B69A-8242-A58A-94E73A5630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673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9D887-EC10-7E48-A91F-74A4F77F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F06E3-3A30-B44C-BFE5-0B3DFA85F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C1344F-6872-B24E-B92D-371998CF3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18EFC-B100-8C43-B1D6-4DEBB3DA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3D06-8C78-F947-9C31-A4670D4C7816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C2A1A-3667-6C41-A047-412FB8B4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DE193-C0A1-F54B-80FF-E99FADEC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993-B69A-8242-A58A-94E73A5630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6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3F25B-C88B-114D-8A5D-BA396704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DA671-1FAF-BD49-954B-9C036339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D51BA-9D85-5647-B38F-9DAE8911B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CEED94-4906-9440-AE25-230CA42D4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270EF-6EA7-674C-8AC1-F387E4DEA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686CDB-1963-D647-B0DC-301AB90A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3D06-8C78-F947-9C31-A4670D4C7816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007E7E-73ED-2749-9DC8-5D32B490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F6396D-CCA6-034B-8532-1D563FC7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993-B69A-8242-A58A-94E73A5630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551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3C984-1D3D-8140-891F-3AD03236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773F82-8D7C-5745-82A6-930487EC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3D06-8C78-F947-9C31-A4670D4C7816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41A5E2-1EA4-A546-A2DD-6A07B70F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7FA37D-5C22-004B-A232-195ABDE7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993-B69A-8242-A58A-94E73A5630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918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5CA6F2-B264-DF45-9F8D-9B0FCFB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3D06-8C78-F947-9C31-A4670D4C7816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DFBF10-5110-1E46-AE57-6EE3EE6E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8D7F9D-5473-3C4D-A9FE-D5FD5F41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993-B69A-8242-A58A-94E73A5630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735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9988-D1CB-224B-840B-2A3565AE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F9D5B-076F-EB4C-BC20-BA74A467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12C01-789C-EC47-828E-57E67BF56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3BBB9-2C86-2543-BCF9-CA1D0270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3D06-8C78-F947-9C31-A4670D4C7816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0247F1-1DAA-A24C-9DD1-59FC79AF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2C6E2E-FEE1-4C47-92AD-1A10843F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993-B69A-8242-A58A-94E73A5630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235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FF5B0-F05C-3449-AEA2-772B6E35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75B571-64F9-6C48-B0A0-4B510825E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2EA1B-7FAF-7343-A23D-0EC13F5B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C5055-362A-A54A-B821-FD311337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3D06-8C78-F947-9C31-A4670D4C7816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E910FD-6712-4B4B-9786-11D5FE1E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9E0FAC-B772-444F-8717-0CCB5F12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993-B69A-8242-A58A-94E73A5630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965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EA47FD-7311-6B43-9936-3F8BA851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C4E7D-68F6-BA42-916E-69B607278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D0CD0-826E-0F44-ADB2-B4338CBF0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3D06-8C78-F947-9C31-A4670D4C7816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D698A-E107-F641-8612-46720A67F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27249-71B8-7644-B0A9-3DF43AD8F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F993-B69A-8242-A58A-94E73A5630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77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0C519A-6BE9-8C4E-82DB-D16FECF821EC}"/>
              </a:ext>
            </a:extLst>
          </p:cNvPr>
          <p:cNvSpPr/>
          <p:nvPr/>
        </p:nvSpPr>
        <p:spPr>
          <a:xfrm>
            <a:off x="0" y="0"/>
            <a:ext cx="1515979" cy="6858000"/>
          </a:xfrm>
          <a:prstGeom prst="rect">
            <a:avLst/>
          </a:prstGeom>
          <a:solidFill>
            <a:schemeClr val="accent5">
              <a:lumMod val="40000"/>
              <a:lumOff val="60000"/>
              <a:alpha val="60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CBB44-5692-3C4F-B8EE-6267D862A609}"/>
              </a:ext>
            </a:extLst>
          </p:cNvPr>
          <p:cNvSpPr txBox="1"/>
          <p:nvPr/>
        </p:nvSpPr>
        <p:spPr>
          <a:xfrm>
            <a:off x="2655122" y="2879414"/>
            <a:ext cx="675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CPU</a:t>
            </a:r>
            <a:endParaRPr kumimoji="1" lang="ko-Kore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19013-1AC5-D94C-9F43-6D299F366AB2}"/>
              </a:ext>
            </a:extLst>
          </p:cNvPr>
          <p:cNvSpPr txBox="1"/>
          <p:nvPr/>
        </p:nvSpPr>
        <p:spPr>
          <a:xfrm>
            <a:off x="39104" y="4909251"/>
            <a:ext cx="14292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/>
              <a:t>GCP</a:t>
            </a:r>
            <a:endParaRPr kumimoji="1" lang="ko-Kore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3FC88-9891-6841-8E51-FDC63695E1C9}"/>
              </a:ext>
            </a:extLst>
          </p:cNvPr>
          <p:cNvSpPr txBox="1"/>
          <p:nvPr/>
        </p:nvSpPr>
        <p:spPr>
          <a:xfrm>
            <a:off x="0" y="1805103"/>
            <a:ext cx="1515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b="1" dirty="0"/>
              <a:t>integration page</a:t>
            </a:r>
            <a:endParaRPr kumimoji="1" lang="ko-Kore-KR" altLang="en-US" sz="15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778DE3-2005-6A4B-9E50-1A3B7AA9399D}"/>
              </a:ext>
            </a:extLst>
          </p:cNvPr>
          <p:cNvSpPr/>
          <p:nvPr/>
        </p:nvSpPr>
        <p:spPr>
          <a:xfrm>
            <a:off x="409075" y="347594"/>
            <a:ext cx="673768" cy="457200"/>
          </a:xfrm>
          <a:prstGeom prst="rect">
            <a:avLst/>
          </a:prstGeom>
          <a:solidFill>
            <a:schemeClr val="accent3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91A78885-BFB6-F14F-9FD4-A2F16AB7A1A5}"/>
              </a:ext>
            </a:extLst>
          </p:cNvPr>
          <p:cNvCxnSpPr/>
          <p:nvPr/>
        </p:nvCxnSpPr>
        <p:spPr>
          <a:xfrm>
            <a:off x="508543" y="479204"/>
            <a:ext cx="488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B2AC0F3-9F75-964A-ADF1-57B741DF6EDE}"/>
              </a:ext>
            </a:extLst>
          </p:cNvPr>
          <p:cNvCxnSpPr/>
          <p:nvPr/>
        </p:nvCxnSpPr>
        <p:spPr>
          <a:xfrm>
            <a:off x="508543" y="576194"/>
            <a:ext cx="488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36F6ECE-ECC3-5F41-8EA3-1792A81BCC2C}"/>
              </a:ext>
            </a:extLst>
          </p:cNvPr>
          <p:cNvCxnSpPr/>
          <p:nvPr/>
        </p:nvCxnSpPr>
        <p:spPr>
          <a:xfrm>
            <a:off x="504485" y="680503"/>
            <a:ext cx="488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액자 17">
            <a:extLst>
              <a:ext uri="{FF2B5EF4-FFF2-40B4-BE49-F238E27FC236}">
                <a16:creationId xmlns:a16="http://schemas.microsoft.com/office/drawing/2014/main" id="{79F3A60D-E371-FB4E-9CE9-E106C433E895}"/>
              </a:ext>
            </a:extLst>
          </p:cNvPr>
          <p:cNvSpPr/>
          <p:nvPr/>
        </p:nvSpPr>
        <p:spPr>
          <a:xfrm>
            <a:off x="1952368" y="2128268"/>
            <a:ext cx="4819135" cy="3345775"/>
          </a:xfrm>
          <a:prstGeom prst="frame">
            <a:avLst>
              <a:gd name="adj1" fmla="val 10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F5AB293F-3FC4-E548-835E-E3E21B15BA2E}"/>
              </a:ext>
            </a:extLst>
          </p:cNvPr>
          <p:cNvSpPr/>
          <p:nvPr/>
        </p:nvSpPr>
        <p:spPr>
          <a:xfrm>
            <a:off x="7109199" y="2128268"/>
            <a:ext cx="4819135" cy="3345775"/>
          </a:xfrm>
          <a:prstGeom prst="frame">
            <a:avLst>
              <a:gd name="adj1" fmla="val 10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FF9C1-4CE6-C745-8A98-6A899C8E5E6D}"/>
              </a:ext>
            </a:extLst>
          </p:cNvPr>
          <p:cNvSpPr txBox="1"/>
          <p:nvPr/>
        </p:nvSpPr>
        <p:spPr>
          <a:xfrm>
            <a:off x="3814498" y="1643520"/>
            <a:ext cx="1094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/>
              <a:t>AWS</a:t>
            </a:r>
            <a:endParaRPr kumimoji="1" lang="ko-Kore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EA7674-CCE9-6946-A392-3F41BD63BC0E}"/>
              </a:ext>
            </a:extLst>
          </p:cNvPr>
          <p:cNvSpPr txBox="1"/>
          <p:nvPr/>
        </p:nvSpPr>
        <p:spPr>
          <a:xfrm>
            <a:off x="8971329" y="1643519"/>
            <a:ext cx="1094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/>
              <a:t>GCP</a:t>
            </a:r>
            <a:endParaRPr kumimoji="1" lang="ko-Kore-KR" altLang="en-US" sz="2000" b="1" dirty="0"/>
          </a:p>
        </p:txBody>
      </p:sp>
      <p:sp>
        <p:nvSpPr>
          <p:cNvPr id="22" name="도넛[D] 21">
            <a:extLst>
              <a:ext uri="{FF2B5EF4-FFF2-40B4-BE49-F238E27FC236}">
                <a16:creationId xmlns:a16="http://schemas.microsoft.com/office/drawing/2014/main" id="{D1096B80-FE10-2E40-B529-B5F2F773AA19}"/>
              </a:ext>
            </a:extLst>
          </p:cNvPr>
          <p:cNvSpPr/>
          <p:nvPr/>
        </p:nvSpPr>
        <p:spPr>
          <a:xfrm>
            <a:off x="2346603" y="3357177"/>
            <a:ext cx="1378113" cy="1387818"/>
          </a:xfrm>
          <a:prstGeom prst="donut">
            <a:avLst>
              <a:gd name="adj" fmla="val 8779"/>
            </a:avLst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도넛[D] 22">
            <a:extLst>
              <a:ext uri="{FF2B5EF4-FFF2-40B4-BE49-F238E27FC236}">
                <a16:creationId xmlns:a16="http://schemas.microsoft.com/office/drawing/2014/main" id="{054326EB-7C32-ED42-B4E5-2B200F9638D1}"/>
              </a:ext>
            </a:extLst>
          </p:cNvPr>
          <p:cNvSpPr/>
          <p:nvPr/>
        </p:nvSpPr>
        <p:spPr>
          <a:xfrm>
            <a:off x="4909371" y="3357177"/>
            <a:ext cx="1378113" cy="1387818"/>
          </a:xfrm>
          <a:prstGeom prst="donut">
            <a:avLst>
              <a:gd name="adj" fmla="val 8779"/>
            </a:avLst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도넛[D] 23">
            <a:extLst>
              <a:ext uri="{FF2B5EF4-FFF2-40B4-BE49-F238E27FC236}">
                <a16:creationId xmlns:a16="http://schemas.microsoft.com/office/drawing/2014/main" id="{82F637BF-48C3-B34D-9F3E-517C208E5F07}"/>
              </a:ext>
            </a:extLst>
          </p:cNvPr>
          <p:cNvSpPr/>
          <p:nvPr/>
        </p:nvSpPr>
        <p:spPr>
          <a:xfrm>
            <a:off x="7696891" y="3357177"/>
            <a:ext cx="1378113" cy="1387818"/>
          </a:xfrm>
          <a:prstGeom prst="donut">
            <a:avLst>
              <a:gd name="adj" fmla="val 8779"/>
            </a:avLst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도넛[D] 24">
            <a:extLst>
              <a:ext uri="{FF2B5EF4-FFF2-40B4-BE49-F238E27FC236}">
                <a16:creationId xmlns:a16="http://schemas.microsoft.com/office/drawing/2014/main" id="{0C908A9F-57F4-B54A-9B32-25D2CCE57B9D}"/>
              </a:ext>
            </a:extLst>
          </p:cNvPr>
          <p:cNvSpPr/>
          <p:nvPr/>
        </p:nvSpPr>
        <p:spPr>
          <a:xfrm>
            <a:off x="10066202" y="3357177"/>
            <a:ext cx="1378113" cy="1387818"/>
          </a:xfrm>
          <a:prstGeom prst="donut">
            <a:avLst>
              <a:gd name="adj" fmla="val 8779"/>
            </a:avLst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428D3-08A5-7647-8D79-EB2D3DD9E33C}"/>
              </a:ext>
            </a:extLst>
          </p:cNvPr>
          <p:cNvSpPr txBox="1"/>
          <p:nvPr/>
        </p:nvSpPr>
        <p:spPr>
          <a:xfrm>
            <a:off x="39104" y="3357177"/>
            <a:ext cx="14292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/>
              <a:t>AWS</a:t>
            </a:r>
            <a:endParaRPr kumimoji="1" lang="ko-Kore-KR" altLang="en-US" sz="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BE9ED5-6481-1B46-AFC9-A721176CAF11}"/>
              </a:ext>
            </a:extLst>
          </p:cNvPr>
          <p:cNvSpPr txBox="1"/>
          <p:nvPr/>
        </p:nvSpPr>
        <p:spPr>
          <a:xfrm>
            <a:off x="8005410" y="2871375"/>
            <a:ext cx="675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CPU</a:t>
            </a:r>
            <a:endParaRPr kumimoji="1" lang="ko-Kore-KR" altLang="en-US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C9AF41-4E94-0049-B68F-DABBD218B615}"/>
              </a:ext>
            </a:extLst>
          </p:cNvPr>
          <p:cNvSpPr txBox="1"/>
          <p:nvPr/>
        </p:nvSpPr>
        <p:spPr>
          <a:xfrm>
            <a:off x="5008785" y="2870920"/>
            <a:ext cx="10933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Memory</a:t>
            </a:r>
            <a:endParaRPr kumimoji="1" lang="ko-Kore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ACA72-73E4-ED45-B62D-ABB3E7E130E2}"/>
              </a:ext>
            </a:extLst>
          </p:cNvPr>
          <p:cNvSpPr txBox="1"/>
          <p:nvPr/>
        </p:nvSpPr>
        <p:spPr>
          <a:xfrm>
            <a:off x="10198969" y="2879414"/>
            <a:ext cx="10266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Memory</a:t>
            </a:r>
            <a:endParaRPr kumimoji="1" lang="ko-Kore-KR" altLang="en-US" sz="15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1D611C-3418-D045-B66A-5848DB4F9BEC}"/>
              </a:ext>
            </a:extLst>
          </p:cNvPr>
          <p:cNvSpPr/>
          <p:nvPr/>
        </p:nvSpPr>
        <p:spPr>
          <a:xfrm rot="2532010">
            <a:off x="2675245" y="4287794"/>
            <a:ext cx="45719" cy="197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22C26A-4ACF-2B4E-BD21-DD3D425109EA}"/>
              </a:ext>
            </a:extLst>
          </p:cNvPr>
          <p:cNvSpPr/>
          <p:nvPr/>
        </p:nvSpPr>
        <p:spPr>
          <a:xfrm rot="6704869">
            <a:off x="5137458" y="3790888"/>
            <a:ext cx="45719" cy="197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0B7BCF-1E80-014E-8B80-27D8F92A5FA2}"/>
              </a:ext>
            </a:extLst>
          </p:cNvPr>
          <p:cNvSpPr/>
          <p:nvPr/>
        </p:nvSpPr>
        <p:spPr>
          <a:xfrm rot="19571557">
            <a:off x="8626644" y="4350551"/>
            <a:ext cx="45719" cy="197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683B77-D8C3-034C-A81B-1A4CB8C50404}"/>
              </a:ext>
            </a:extLst>
          </p:cNvPr>
          <p:cNvSpPr/>
          <p:nvPr/>
        </p:nvSpPr>
        <p:spPr>
          <a:xfrm rot="1994550">
            <a:off x="10494783" y="4350900"/>
            <a:ext cx="45719" cy="197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1759C0-7E18-2046-8811-5EA166960277}"/>
              </a:ext>
            </a:extLst>
          </p:cNvPr>
          <p:cNvSpPr txBox="1"/>
          <p:nvPr/>
        </p:nvSpPr>
        <p:spPr>
          <a:xfrm>
            <a:off x="2412988" y="4899593"/>
            <a:ext cx="11593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dirty="0"/>
              <a:t>Used: 38%</a:t>
            </a:r>
            <a:endParaRPr kumimoji="1" lang="ko-Kore-KR" altLang="en-US" sz="1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E4E53D-4BD3-C749-BD22-7B9BEB963C34}"/>
              </a:ext>
            </a:extLst>
          </p:cNvPr>
          <p:cNvSpPr txBox="1"/>
          <p:nvPr/>
        </p:nvSpPr>
        <p:spPr>
          <a:xfrm>
            <a:off x="7872641" y="4829634"/>
            <a:ext cx="10266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Used: 64%</a:t>
            </a:r>
            <a:endParaRPr kumimoji="1" lang="ko-Kore-KR" altLang="en-US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5AC81B-4B0F-ED4B-A182-EB6AD1E29BA1}"/>
              </a:ext>
            </a:extLst>
          </p:cNvPr>
          <p:cNvSpPr txBox="1"/>
          <p:nvPr/>
        </p:nvSpPr>
        <p:spPr>
          <a:xfrm>
            <a:off x="5051768" y="4899593"/>
            <a:ext cx="10933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dirty="0"/>
              <a:t>Used: 24%</a:t>
            </a:r>
            <a:endParaRPr kumimoji="1" lang="ko-Kore-KR" altLang="en-US" sz="15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43C402-6E8B-7745-BCE7-0CC78F8F81BD}"/>
              </a:ext>
            </a:extLst>
          </p:cNvPr>
          <p:cNvSpPr txBox="1"/>
          <p:nvPr/>
        </p:nvSpPr>
        <p:spPr>
          <a:xfrm>
            <a:off x="10239632" y="4833423"/>
            <a:ext cx="10266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Used: 45%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9967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0C519A-6BE9-8C4E-82DB-D16FECF821EC}"/>
              </a:ext>
            </a:extLst>
          </p:cNvPr>
          <p:cNvSpPr/>
          <p:nvPr/>
        </p:nvSpPr>
        <p:spPr>
          <a:xfrm>
            <a:off x="0" y="0"/>
            <a:ext cx="1515979" cy="6858000"/>
          </a:xfrm>
          <a:prstGeom prst="rect">
            <a:avLst/>
          </a:prstGeom>
          <a:solidFill>
            <a:schemeClr val="accent5">
              <a:lumMod val="40000"/>
              <a:lumOff val="60000"/>
              <a:alpha val="60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CBB44-5692-3C4F-B8EE-6267D862A609}"/>
              </a:ext>
            </a:extLst>
          </p:cNvPr>
          <p:cNvSpPr txBox="1"/>
          <p:nvPr/>
        </p:nvSpPr>
        <p:spPr>
          <a:xfrm>
            <a:off x="2570656" y="2441417"/>
            <a:ext cx="675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CPU</a:t>
            </a:r>
            <a:endParaRPr kumimoji="1" lang="ko-Kore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19013-1AC5-D94C-9F43-6D299F366AB2}"/>
              </a:ext>
            </a:extLst>
          </p:cNvPr>
          <p:cNvSpPr txBox="1"/>
          <p:nvPr/>
        </p:nvSpPr>
        <p:spPr>
          <a:xfrm>
            <a:off x="39104" y="4909251"/>
            <a:ext cx="14273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/>
              <a:t>GCP</a:t>
            </a:r>
            <a:endParaRPr kumimoji="1" lang="ko-Kore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3FC88-9891-6841-8E51-FDC63695E1C9}"/>
              </a:ext>
            </a:extLst>
          </p:cNvPr>
          <p:cNvSpPr txBox="1"/>
          <p:nvPr/>
        </p:nvSpPr>
        <p:spPr>
          <a:xfrm>
            <a:off x="0" y="1805103"/>
            <a:ext cx="1515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/>
              <a:t>integration page</a:t>
            </a:r>
            <a:endParaRPr kumimoji="1" lang="ko-Kore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778DE3-2005-6A4B-9E50-1A3B7AA9399D}"/>
              </a:ext>
            </a:extLst>
          </p:cNvPr>
          <p:cNvSpPr/>
          <p:nvPr/>
        </p:nvSpPr>
        <p:spPr>
          <a:xfrm>
            <a:off x="409075" y="347594"/>
            <a:ext cx="673768" cy="457200"/>
          </a:xfrm>
          <a:prstGeom prst="rect">
            <a:avLst/>
          </a:prstGeom>
          <a:solidFill>
            <a:schemeClr val="accent3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91A78885-BFB6-F14F-9FD4-A2F16AB7A1A5}"/>
              </a:ext>
            </a:extLst>
          </p:cNvPr>
          <p:cNvCxnSpPr/>
          <p:nvPr/>
        </p:nvCxnSpPr>
        <p:spPr>
          <a:xfrm>
            <a:off x="508543" y="479204"/>
            <a:ext cx="488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B2AC0F3-9F75-964A-ADF1-57B741DF6EDE}"/>
              </a:ext>
            </a:extLst>
          </p:cNvPr>
          <p:cNvCxnSpPr/>
          <p:nvPr/>
        </p:nvCxnSpPr>
        <p:spPr>
          <a:xfrm>
            <a:off x="508543" y="576194"/>
            <a:ext cx="488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36F6ECE-ECC3-5F41-8EA3-1792A81BCC2C}"/>
              </a:ext>
            </a:extLst>
          </p:cNvPr>
          <p:cNvCxnSpPr/>
          <p:nvPr/>
        </p:nvCxnSpPr>
        <p:spPr>
          <a:xfrm>
            <a:off x="504485" y="680503"/>
            <a:ext cx="488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액자 17">
            <a:extLst>
              <a:ext uri="{FF2B5EF4-FFF2-40B4-BE49-F238E27FC236}">
                <a16:creationId xmlns:a16="http://schemas.microsoft.com/office/drawing/2014/main" id="{79F3A60D-E371-FB4E-9CE9-E106C433E895}"/>
              </a:ext>
            </a:extLst>
          </p:cNvPr>
          <p:cNvSpPr/>
          <p:nvPr/>
        </p:nvSpPr>
        <p:spPr>
          <a:xfrm>
            <a:off x="1789701" y="1838526"/>
            <a:ext cx="4128500" cy="3345775"/>
          </a:xfrm>
          <a:prstGeom prst="frame">
            <a:avLst>
              <a:gd name="adj1" fmla="val 10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FF9C1-4CE6-C745-8A98-6A899C8E5E6D}"/>
              </a:ext>
            </a:extLst>
          </p:cNvPr>
          <p:cNvSpPr txBox="1"/>
          <p:nvPr/>
        </p:nvSpPr>
        <p:spPr>
          <a:xfrm>
            <a:off x="1789700" y="251581"/>
            <a:ext cx="1180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/>
              <a:t>AWS</a:t>
            </a:r>
            <a:endParaRPr kumimoji="1" lang="ko-Kore-KR" altLang="en-US" sz="4000" b="1" dirty="0"/>
          </a:p>
        </p:txBody>
      </p:sp>
      <p:sp>
        <p:nvSpPr>
          <p:cNvPr id="22" name="도넛[D] 21">
            <a:extLst>
              <a:ext uri="{FF2B5EF4-FFF2-40B4-BE49-F238E27FC236}">
                <a16:creationId xmlns:a16="http://schemas.microsoft.com/office/drawing/2014/main" id="{D1096B80-FE10-2E40-B529-B5F2F773AA19}"/>
              </a:ext>
            </a:extLst>
          </p:cNvPr>
          <p:cNvSpPr/>
          <p:nvPr/>
        </p:nvSpPr>
        <p:spPr>
          <a:xfrm>
            <a:off x="2183935" y="2913198"/>
            <a:ext cx="1378113" cy="1387818"/>
          </a:xfrm>
          <a:prstGeom prst="donut">
            <a:avLst>
              <a:gd name="adj" fmla="val 8779"/>
            </a:avLst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도넛[D] 22">
            <a:extLst>
              <a:ext uri="{FF2B5EF4-FFF2-40B4-BE49-F238E27FC236}">
                <a16:creationId xmlns:a16="http://schemas.microsoft.com/office/drawing/2014/main" id="{054326EB-7C32-ED42-B4E5-2B200F9638D1}"/>
              </a:ext>
            </a:extLst>
          </p:cNvPr>
          <p:cNvSpPr/>
          <p:nvPr/>
        </p:nvSpPr>
        <p:spPr>
          <a:xfrm>
            <a:off x="4112450" y="2927674"/>
            <a:ext cx="1378113" cy="1387818"/>
          </a:xfrm>
          <a:prstGeom prst="donut">
            <a:avLst>
              <a:gd name="adj" fmla="val 8779"/>
            </a:avLst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428D3-08A5-7647-8D79-EB2D3DD9E33C}"/>
              </a:ext>
            </a:extLst>
          </p:cNvPr>
          <p:cNvSpPr txBox="1"/>
          <p:nvPr/>
        </p:nvSpPr>
        <p:spPr>
          <a:xfrm>
            <a:off x="39104" y="3357177"/>
            <a:ext cx="14768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b="1" dirty="0"/>
              <a:t>AWS</a:t>
            </a:r>
            <a:endParaRPr kumimoji="1" lang="ko-Kore-KR" altLang="en-US" sz="15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C9AF41-4E94-0049-B68F-DABBD218B615}"/>
              </a:ext>
            </a:extLst>
          </p:cNvPr>
          <p:cNvSpPr txBox="1"/>
          <p:nvPr/>
        </p:nvSpPr>
        <p:spPr>
          <a:xfrm>
            <a:off x="4211864" y="2441417"/>
            <a:ext cx="10933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Memory</a:t>
            </a:r>
            <a:endParaRPr kumimoji="1" lang="ko-Kore-KR" altLang="en-US" sz="15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1D611C-3418-D045-B66A-5848DB4F9BEC}"/>
              </a:ext>
            </a:extLst>
          </p:cNvPr>
          <p:cNvSpPr/>
          <p:nvPr/>
        </p:nvSpPr>
        <p:spPr>
          <a:xfrm rot="2532010">
            <a:off x="2512577" y="3843815"/>
            <a:ext cx="45719" cy="197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22C26A-4ACF-2B4E-BD21-DD3D425109EA}"/>
              </a:ext>
            </a:extLst>
          </p:cNvPr>
          <p:cNvSpPr/>
          <p:nvPr/>
        </p:nvSpPr>
        <p:spPr>
          <a:xfrm rot="7037923">
            <a:off x="4340537" y="3361385"/>
            <a:ext cx="45719" cy="197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1759C0-7E18-2046-8811-5EA166960277}"/>
              </a:ext>
            </a:extLst>
          </p:cNvPr>
          <p:cNvSpPr txBox="1"/>
          <p:nvPr/>
        </p:nvSpPr>
        <p:spPr>
          <a:xfrm>
            <a:off x="2250320" y="4455614"/>
            <a:ext cx="11593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dirty="0"/>
              <a:t>Used: 38%</a:t>
            </a:r>
            <a:endParaRPr kumimoji="1" lang="ko-Kore-KR" altLang="en-US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5AC81B-4B0F-ED4B-A182-EB6AD1E29BA1}"/>
              </a:ext>
            </a:extLst>
          </p:cNvPr>
          <p:cNvSpPr txBox="1"/>
          <p:nvPr/>
        </p:nvSpPr>
        <p:spPr>
          <a:xfrm>
            <a:off x="4254847" y="4470090"/>
            <a:ext cx="10933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dirty="0"/>
              <a:t>Used: 24%</a:t>
            </a:r>
            <a:endParaRPr kumimoji="1" lang="ko-Kore-KR" altLang="en-US" sz="1500" dirty="0"/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AFCA747A-FE4F-594B-AC7D-868F87D0C2CF}"/>
              </a:ext>
            </a:extLst>
          </p:cNvPr>
          <p:cNvSpPr/>
          <p:nvPr/>
        </p:nvSpPr>
        <p:spPr>
          <a:xfrm>
            <a:off x="6096000" y="830747"/>
            <a:ext cx="5765581" cy="2256253"/>
          </a:xfrm>
          <a:prstGeom prst="frame">
            <a:avLst>
              <a:gd name="adj1" fmla="val 10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611AED47-DA6A-D74C-919C-4FD649A0DCD9}"/>
              </a:ext>
            </a:extLst>
          </p:cNvPr>
          <p:cNvSpPr/>
          <p:nvPr/>
        </p:nvSpPr>
        <p:spPr>
          <a:xfrm>
            <a:off x="6096000" y="3771000"/>
            <a:ext cx="5765581" cy="2256253"/>
          </a:xfrm>
          <a:prstGeom prst="frame">
            <a:avLst>
              <a:gd name="adj1" fmla="val 10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9962925-5A66-794C-94E9-02E99E2C1FA3}"/>
              </a:ext>
            </a:extLst>
          </p:cNvPr>
          <p:cNvCxnSpPr/>
          <p:nvPr/>
        </p:nvCxnSpPr>
        <p:spPr>
          <a:xfrm>
            <a:off x="6483927" y="1094092"/>
            <a:ext cx="0" cy="1333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E6208874-E574-9849-A44C-18C6B5478B73}"/>
              </a:ext>
            </a:extLst>
          </p:cNvPr>
          <p:cNvCxnSpPr/>
          <p:nvPr/>
        </p:nvCxnSpPr>
        <p:spPr>
          <a:xfrm>
            <a:off x="6483927" y="2427145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FDA1D1CB-582B-904B-9E80-3D5A99BC5A2B}"/>
              </a:ext>
            </a:extLst>
          </p:cNvPr>
          <p:cNvCxnSpPr/>
          <p:nvPr/>
        </p:nvCxnSpPr>
        <p:spPr>
          <a:xfrm>
            <a:off x="6483927" y="4072819"/>
            <a:ext cx="0" cy="1333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37DF16D-152E-4F4B-B8B1-504017411EC6}"/>
              </a:ext>
            </a:extLst>
          </p:cNvPr>
          <p:cNvCxnSpPr/>
          <p:nvPr/>
        </p:nvCxnSpPr>
        <p:spPr>
          <a:xfrm>
            <a:off x="6483927" y="5405872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FCE4478A-C061-6942-B578-C03E93956366}"/>
              </a:ext>
            </a:extLst>
          </p:cNvPr>
          <p:cNvCxnSpPr/>
          <p:nvPr/>
        </p:nvCxnSpPr>
        <p:spPr>
          <a:xfrm>
            <a:off x="6483927" y="1824254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A1AC92C9-14C0-2D40-9372-46405C210CC8}"/>
              </a:ext>
            </a:extLst>
          </p:cNvPr>
          <p:cNvCxnSpPr/>
          <p:nvPr/>
        </p:nvCxnSpPr>
        <p:spPr>
          <a:xfrm>
            <a:off x="6483927" y="1270071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E72AA423-BCB2-A44A-8FC4-D2ED93BDAC66}"/>
              </a:ext>
            </a:extLst>
          </p:cNvPr>
          <p:cNvCxnSpPr>
            <a:cxnSpLocks/>
          </p:cNvCxnSpPr>
          <p:nvPr/>
        </p:nvCxnSpPr>
        <p:spPr>
          <a:xfrm>
            <a:off x="6483927" y="2113996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5F3ABF16-FB7D-4B45-B7E3-91B68ECA58CE}"/>
              </a:ext>
            </a:extLst>
          </p:cNvPr>
          <p:cNvCxnSpPr/>
          <p:nvPr/>
        </p:nvCxnSpPr>
        <p:spPr>
          <a:xfrm>
            <a:off x="6483927" y="1545959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5DFFEEFE-4685-F341-AAE7-1B51B8B46ED9}"/>
              </a:ext>
            </a:extLst>
          </p:cNvPr>
          <p:cNvCxnSpPr/>
          <p:nvPr/>
        </p:nvCxnSpPr>
        <p:spPr>
          <a:xfrm>
            <a:off x="6483927" y="4816836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9E650D12-91E5-D540-AE7F-346233D396B7}"/>
              </a:ext>
            </a:extLst>
          </p:cNvPr>
          <p:cNvCxnSpPr/>
          <p:nvPr/>
        </p:nvCxnSpPr>
        <p:spPr>
          <a:xfrm>
            <a:off x="6483927" y="4290363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33BAE869-94A1-4F45-8E85-97BFCCE7C01F}"/>
              </a:ext>
            </a:extLst>
          </p:cNvPr>
          <p:cNvCxnSpPr/>
          <p:nvPr/>
        </p:nvCxnSpPr>
        <p:spPr>
          <a:xfrm>
            <a:off x="6483927" y="5106578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55038FD8-1A9D-004A-99DB-56EA47DCFAB2}"/>
              </a:ext>
            </a:extLst>
          </p:cNvPr>
          <p:cNvCxnSpPr/>
          <p:nvPr/>
        </p:nvCxnSpPr>
        <p:spPr>
          <a:xfrm>
            <a:off x="6483927" y="4566251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B5461B-3C1A-0A41-8B04-BF1DDE857B04}"/>
              </a:ext>
            </a:extLst>
          </p:cNvPr>
          <p:cNvSpPr txBox="1"/>
          <p:nvPr/>
        </p:nvSpPr>
        <p:spPr>
          <a:xfrm>
            <a:off x="6102492" y="1150091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3</a:t>
            </a:r>
            <a:r>
              <a:rPr kumimoji="1" lang="en-US" altLang="ko-KR" sz="1000" dirty="0"/>
              <a:t>00</a:t>
            </a:r>
            <a:endParaRPr kumimoji="1" lang="ko-Kore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79DB29-EEDE-C548-8D59-B5F66EB72E7E}"/>
              </a:ext>
            </a:extLst>
          </p:cNvPr>
          <p:cNvSpPr txBox="1"/>
          <p:nvPr/>
        </p:nvSpPr>
        <p:spPr>
          <a:xfrm>
            <a:off x="6116796" y="1433600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225</a:t>
            </a:r>
            <a:endParaRPr kumimoji="1" lang="ko-Kore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49DB25-BE5A-A345-B88F-6539A73BEA13}"/>
              </a:ext>
            </a:extLst>
          </p:cNvPr>
          <p:cNvSpPr txBox="1"/>
          <p:nvPr/>
        </p:nvSpPr>
        <p:spPr>
          <a:xfrm>
            <a:off x="6116797" y="1739075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150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2AFD22-D69F-5B43-85DE-07FE9B9C11C7}"/>
              </a:ext>
            </a:extLst>
          </p:cNvPr>
          <p:cNvSpPr txBox="1"/>
          <p:nvPr/>
        </p:nvSpPr>
        <p:spPr>
          <a:xfrm>
            <a:off x="6109853" y="2006766"/>
            <a:ext cx="368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75</a:t>
            </a:r>
            <a:endParaRPr kumimoji="1" lang="ko-Kore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501C67-EF60-8F4D-BD2B-AEB3BD70B0C4}"/>
              </a:ext>
            </a:extLst>
          </p:cNvPr>
          <p:cNvSpPr txBox="1"/>
          <p:nvPr/>
        </p:nvSpPr>
        <p:spPr>
          <a:xfrm>
            <a:off x="6116796" y="2277481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0</a:t>
            </a:r>
            <a:endParaRPr kumimoji="1" lang="ko-Kore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56C175-BE83-E64D-AF45-9F99967779FF}"/>
              </a:ext>
            </a:extLst>
          </p:cNvPr>
          <p:cNvSpPr txBox="1"/>
          <p:nvPr/>
        </p:nvSpPr>
        <p:spPr>
          <a:xfrm>
            <a:off x="6109852" y="4130356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3</a:t>
            </a:r>
            <a:r>
              <a:rPr kumimoji="1" lang="en-US" altLang="ko-KR" sz="1000" dirty="0"/>
              <a:t>00</a:t>
            </a:r>
            <a:endParaRPr kumimoji="1" lang="ko-Kore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05FA6E-3A07-514A-A5FF-9679277E8197}"/>
              </a:ext>
            </a:extLst>
          </p:cNvPr>
          <p:cNvSpPr txBox="1"/>
          <p:nvPr/>
        </p:nvSpPr>
        <p:spPr>
          <a:xfrm>
            <a:off x="6124156" y="4413865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225</a:t>
            </a:r>
            <a:endParaRPr kumimoji="1" lang="ko-Kore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ACFD23-E263-1C42-B6EA-B996BC7328E6}"/>
              </a:ext>
            </a:extLst>
          </p:cNvPr>
          <p:cNvSpPr txBox="1"/>
          <p:nvPr/>
        </p:nvSpPr>
        <p:spPr>
          <a:xfrm>
            <a:off x="6124157" y="4719340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150</a:t>
            </a:r>
            <a:endParaRPr kumimoji="1" lang="ko-Kore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5FCE89-8962-DF42-9D6A-320C61EA5A6D}"/>
              </a:ext>
            </a:extLst>
          </p:cNvPr>
          <p:cNvSpPr txBox="1"/>
          <p:nvPr/>
        </p:nvSpPr>
        <p:spPr>
          <a:xfrm>
            <a:off x="6117212" y="4987031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75</a:t>
            </a:r>
            <a:endParaRPr kumimoji="1" lang="ko-Kore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EDD3A9-631E-2645-BEB8-65E1FF9863D8}"/>
              </a:ext>
            </a:extLst>
          </p:cNvPr>
          <p:cNvSpPr txBox="1"/>
          <p:nvPr/>
        </p:nvSpPr>
        <p:spPr>
          <a:xfrm>
            <a:off x="6124156" y="5257746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0</a:t>
            </a:r>
            <a:endParaRPr kumimoji="1" lang="ko-Kore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D99501-1057-8B41-9D0A-A1BB502593B5}"/>
              </a:ext>
            </a:extLst>
          </p:cNvPr>
          <p:cNvSpPr txBox="1"/>
          <p:nvPr/>
        </p:nvSpPr>
        <p:spPr>
          <a:xfrm>
            <a:off x="6544435" y="252835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09:00</a:t>
            </a:r>
            <a:endParaRPr kumimoji="1" lang="ko-Kore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B962BB-31B8-474D-8E0F-E51752CC429E}"/>
              </a:ext>
            </a:extLst>
          </p:cNvPr>
          <p:cNvSpPr txBox="1"/>
          <p:nvPr/>
        </p:nvSpPr>
        <p:spPr>
          <a:xfrm>
            <a:off x="7172995" y="252835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09:30</a:t>
            </a:r>
            <a:endParaRPr kumimoji="1" lang="ko-Kore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AAF239-0243-1841-B40D-EBCF5662FE01}"/>
              </a:ext>
            </a:extLst>
          </p:cNvPr>
          <p:cNvSpPr txBox="1"/>
          <p:nvPr/>
        </p:nvSpPr>
        <p:spPr>
          <a:xfrm>
            <a:off x="7801555" y="252835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10:00</a:t>
            </a:r>
            <a:endParaRPr kumimoji="1" lang="ko-Kore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2696D1-5623-6E4D-AFCB-F305F6BD5943}"/>
              </a:ext>
            </a:extLst>
          </p:cNvPr>
          <p:cNvSpPr txBox="1"/>
          <p:nvPr/>
        </p:nvSpPr>
        <p:spPr>
          <a:xfrm>
            <a:off x="8430115" y="252835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10:30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11FB10-1BC0-DE40-B824-32DE497F840D}"/>
              </a:ext>
            </a:extLst>
          </p:cNvPr>
          <p:cNvSpPr txBox="1"/>
          <p:nvPr/>
        </p:nvSpPr>
        <p:spPr>
          <a:xfrm>
            <a:off x="9025403" y="252835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11:00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27C6F7-73B8-5746-9036-77E764B3A47C}"/>
              </a:ext>
            </a:extLst>
          </p:cNvPr>
          <p:cNvSpPr txBox="1"/>
          <p:nvPr/>
        </p:nvSpPr>
        <p:spPr>
          <a:xfrm>
            <a:off x="9620691" y="252835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11:30</a:t>
            </a:r>
            <a:endParaRPr kumimoji="1" lang="ko-Kore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9A362A-C8A1-1E4C-B2E7-994F68B4AAAD}"/>
              </a:ext>
            </a:extLst>
          </p:cNvPr>
          <p:cNvSpPr txBox="1"/>
          <p:nvPr/>
        </p:nvSpPr>
        <p:spPr>
          <a:xfrm>
            <a:off x="10215979" y="252835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12:00</a:t>
            </a:r>
            <a:endParaRPr kumimoji="1" lang="ko-Kore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9782B4-B93D-BE44-95CD-C02DF1F56F95}"/>
              </a:ext>
            </a:extLst>
          </p:cNvPr>
          <p:cNvSpPr txBox="1"/>
          <p:nvPr/>
        </p:nvSpPr>
        <p:spPr>
          <a:xfrm>
            <a:off x="10690604" y="252835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12:30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F96C07-E573-924B-BEA9-8877A256A1CA}"/>
              </a:ext>
            </a:extLst>
          </p:cNvPr>
          <p:cNvSpPr txBox="1"/>
          <p:nvPr/>
        </p:nvSpPr>
        <p:spPr>
          <a:xfrm>
            <a:off x="11180001" y="252835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13:00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805033-B352-5B4C-AC68-8242B45EC083}"/>
              </a:ext>
            </a:extLst>
          </p:cNvPr>
          <p:cNvSpPr txBox="1"/>
          <p:nvPr/>
        </p:nvSpPr>
        <p:spPr>
          <a:xfrm>
            <a:off x="6533185" y="550584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09:00</a:t>
            </a:r>
            <a:endParaRPr kumimoji="1" lang="ko-Kore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8214B5-8ECE-194F-BA5C-2C0CBE449E58}"/>
              </a:ext>
            </a:extLst>
          </p:cNvPr>
          <p:cNvSpPr txBox="1"/>
          <p:nvPr/>
        </p:nvSpPr>
        <p:spPr>
          <a:xfrm>
            <a:off x="7161745" y="550584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09:30</a:t>
            </a:r>
            <a:endParaRPr kumimoji="1" lang="ko-Kore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4E5C61-CA2E-F84D-8239-73EE932A762B}"/>
              </a:ext>
            </a:extLst>
          </p:cNvPr>
          <p:cNvSpPr txBox="1"/>
          <p:nvPr/>
        </p:nvSpPr>
        <p:spPr>
          <a:xfrm>
            <a:off x="7790305" y="550584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10:00</a:t>
            </a:r>
            <a:endParaRPr kumimoji="1" lang="ko-Kore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671105-F054-A74D-BA48-C385616AD958}"/>
              </a:ext>
            </a:extLst>
          </p:cNvPr>
          <p:cNvSpPr txBox="1"/>
          <p:nvPr/>
        </p:nvSpPr>
        <p:spPr>
          <a:xfrm>
            <a:off x="8418865" y="550584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10:30</a:t>
            </a:r>
            <a:endParaRPr kumimoji="1" lang="ko-Kore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783529-7D9B-9B42-9122-238934B191E9}"/>
              </a:ext>
            </a:extLst>
          </p:cNvPr>
          <p:cNvSpPr txBox="1"/>
          <p:nvPr/>
        </p:nvSpPr>
        <p:spPr>
          <a:xfrm>
            <a:off x="9014153" y="550584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11:00</a:t>
            </a:r>
            <a:endParaRPr kumimoji="1" lang="ko-Kore-KR" altLang="en-US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3143E01-7CBF-DC49-B5BF-00D1D5EF8CCA}"/>
              </a:ext>
            </a:extLst>
          </p:cNvPr>
          <p:cNvSpPr txBox="1"/>
          <p:nvPr/>
        </p:nvSpPr>
        <p:spPr>
          <a:xfrm>
            <a:off x="9609441" y="550584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11:30</a:t>
            </a:r>
            <a:endParaRPr kumimoji="1" lang="ko-Kore-KR" alt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8C5F61-56A8-7043-8E20-16C9F3778BBD}"/>
              </a:ext>
            </a:extLst>
          </p:cNvPr>
          <p:cNvSpPr txBox="1"/>
          <p:nvPr/>
        </p:nvSpPr>
        <p:spPr>
          <a:xfrm>
            <a:off x="10204729" y="550584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12:00</a:t>
            </a:r>
            <a:endParaRPr kumimoji="1" lang="ko-Kore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9520B0-0D1F-9C4E-9990-02B4D9AC41A8}"/>
              </a:ext>
            </a:extLst>
          </p:cNvPr>
          <p:cNvSpPr txBox="1"/>
          <p:nvPr/>
        </p:nvSpPr>
        <p:spPr>
          <a:xfrm>
            <a:off x="10679354" y="550584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12:30</a:t>
            </a:r>
            <a:endParaRPr kumimoji="1" lang="ko-Kore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2ED128-2B05-0346-85C7-81B1689693CE}"/>
              </a:ext>
            </a:extLst>
          </p:cNvPr>
          <p:cNvSpPr txBox="1"/>
          <p:nvPr/>
        </p:nvSpPr>
        <p:spPr>
          <a:xfrm>
            <a:off x="11168751" y="550584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13:00</a:t>
            </a:r>
            <a:endParaRPr kumimoji="1" lang="ko-Kore-KR" altLang="en-US" sz="1000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01AA6F8A-2614-924D-AF00-E0361A041496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6478375" y="1838529"/>
            <a:ext cx="328825" cy="29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2F3D4E51-7205-B04B-8E37-3ACA49CF3A7C}"/>
              </a:ext>
            </a:extLst>
          </p:cNvPr>
          <p:cNvCxnSpPr>
            <a:cxnSpLocks/>
          </p:cNvCxnSpPr>
          <p:nvPr/>
        </p:nvCxnSpPr>
        <p:spPr>
          <a:xfrm flipH="1" flipV="1">
            <a:off x="6807200" y="1838527"/>
            <a:ext cx="368522" cy="4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90B98EAB-D125-154A-875E-EDC663B31D70}"/>
              </a:ext>
            </a:extLst>
          </p:cNvPr>
          <p:cNvCxnSpPr>
            <a:cxnSpLocks/>
          </p:cNvCxnSpPr>
          <p:nvPr/>
        </p:nvCxnSpPr>
        <p:spPr>
          <a:xfrm flipH="1">
            <a:off x="7161746" y="1517650"/>
            <a:ext cx="724954" cy="36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91A7F426-62E0-2142-8F90-CDD7B4C42D49}"/>
              </a:ext>
            </a:extLst>
          </p:cNvPr>
          <p:cNvCxnSpPr>
            <a:cxnSpLocks/>
          </p:cNvCxnSpPr>
          <p:nvPr/>
        </p:nvCxnSpPr>
        <p:spPr>
          <a:xfrm>
            <a:off x="7886700" y="1517650"/>
            <a:ext cx="677818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E5247365-8B2C-B54D-AE3F-0428332C3FCE}"/>
              </a:ext>
            </a:extLst>
          </p:cNvPr>
          <p:cNvCxnSpPr>
            <a:cxnSpLocks/>
          </p:cNvCxnSpPr>
          <p:nvPr/>
        </p:nvCxnSpPr>
        <p:spPr>
          <a:xfrm>
            <a:off x="8564518" y="1593850"/>
            <a:ext cx="512807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5FD76043-0DC2-6547-B0B0-77FDD34322CE}"/>
              </a:ext>
            </a:extLst>
          </p:cNvPr>
          <p:cNvCxnSpPr>
            <a:cxnSpLocks/>
          </p:cNvCxnSpPr>
          <p:nvPr/>
        </p:nvCxnSpPr>
        <p:spPr>
          <a:xfrm>
            <a:off x="9077325" y="1917700"/>
            <a:ext cx="512807" cy="8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5BBDC8D7-1BD9-0048-A1CD-BEE072849FBA}"/>
              </a:ext>
            </a:extLst>
          </p:cNvPr>
          <p:cNvCxnSpPr>
            <a:cxnSpLocks/>
          </p:cNvCxnSpPr>
          <p:nvPr/>
        </p:nvCxnSpPr>
        <p:spPr>
          <a:xfrm flipV="1">
            <a:off x="9590132" y="1739075"/>
            <a:ext cx="734968" cy="267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C525ECFD-3A9C-164B-9A4A-C92865BF63C4}"/>
              </a:ext>
            </a:extLst>
          </p:cNvPr>
          <p:cNvCxnSpPr>
            <a:cxnSpLocks/>
          </p:cNvCxnSpPr>
          <p:nvPr/>
        </p:nvCxnSpPr>
        <p:spPr>
          <a:xfrm flipH="1" flipV="1">
            <a:off x="10325100" y="1739075"/>
            <a:ext cx="77470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00B1D92A-A0B0-C544-BBCE-F6D00D1A8DDC}"/>
              </a:ext>
            </a:extLst>
          </p:cNvPr>
          <p:cNvCxnSpPr>
            <a:cxnSpLocks/>
          </p:cNvCxnSpPr>
          <p:nvPr/>
        </p:nvCxnSpPr>
        <p:spPr>
          <a:xfrm flipV="1">
            <a:off x="11099800" y="1805103"/>
            <a:ext cx="596900" cy="175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628FE163-5125-B04F-88D4-7C97E9C8B93A}"/>
              </a:ext>
            </a:extLst>
          </p:cNvPr>
          <p:cNvCxnSpPr>
            <a:cxnSpLocks/>
          </p:cNvCxnSpPr>
          <p:nvPr/>
        </p:nvCxnSpPr>
        <p:spPr>
          <a:xfrm flipV="1">
            <a:off x="6478375" y="4740867"/>
            <a:ext cx="341686" cy="8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1FEF777-9A52-EF45-9D38-7645A2618584}"/>
              </a:ext>
            </a:extLst>
          </p:cNvPr>
          <p:cNvCxnSpPr>
            <a:cxnSpLocks/>
          </p:cNvCxnSpPr>
          <p:nvPr/>
        </p:nvCxnSpPr>
        <p:spPr>
          <a:xfrm flipH="1">
            <a:off x="6807201" y="4579432"/>
            <a:ext cx="365794" cy="16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5EF06530-5210-D549-943A-5EC2D5B92377}"/>
              </a:ext>
            </a:extLst>
          </p:cNvPr>
          <p:cNvCxnSpPr>
            <a:cxnSpLocks/>
          </p:cNvCxnSpPr>
          <p:nvPr/>
        </p:nvCxnSpPr>
        <p:spPr>
          <a:xfrm flipH="1">
            <a:off x="7161746" y="4541645"/>
            <a:ext cx="827971" cy="3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CD57318-2FF6-5749-9B44-E3290E3D6752}"/>
              </a:ext>
            </a:extLst>
          </p:cNvPr>
          <p:cNvCxnSpPr>
            <a:cxnSpLocks/>
          </p:cNvCxnSpPr>
          <p:nvPr/>
        </p:nvCxnSpPr>
        <p:spPr>
          <a:xfrm>
            <a:off x="7989717" y="4541645"/>
            <a:ext cx="671683" cy="22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46366F36-1419-8F41-8283-57B9B320951B}"/>
              </a:ext>
            </a:extLst>
          </p:cNvPr>
          <p:cNvCxnSpPr>
            <a:cxnSpLocks/>
          </p:cNvCxnSpPr>
          <p:nvPr/>
        </p:nvCxnSpPr>
        <p:spPr>
          <a:xfrm flipV="1">
            <a:off x="8661400" y="4517543"/>
            <a:ext cx="442691" cy="24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234B668C-2AFD-4842-B0E3-6104990FC489}"/>
              </a:ext>
            </a:extLst>
          </p:cNvPr>
          <p:cNvCxnSpPr>
            <a:cxnSpLocks/>
          </p:cNvCxnSpPr>
          <p:nvPr/>
        </p:nvCxnSpPr>
        <p:spPr>
          <a:xfrm flipV="1">
            <a:off x="9104091" y="4412291"/>
            <a:ext cx="516600" cy="10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BF0AC664-5BDD-8540-8087-32282326EC25}"/>
              </a:ext>
            </a:extLst>
          </p:cNvPr>
          <p:cNvCxnSpPr>
            <a:cxnSpLocks/>
          </p:cNvCxnSpPr>
          <p:nvPr/>
        </p:nvCxnSpPr>
        <p:spPr>
          <a:xfrm>
            <a:off x="9620691" y="4412290"/>
            <a:ext cx="704409" cy="2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122DF2AE-1BC6-7345-BAFD-9A4F0E75E7F8}"/>
              </a:ext>
            </a:extLst>
          </p:cNvPr>
          <p:cNvCxnSpPr>
            <a:cxnSpLocks/>
          </p:cNvCxnSpPr>
          <p:nvPr/>
        </p:nvCxnSpPr>
        <p:spPr>
          <a:xfrm flipH="1" flipV="1">
            <a:off x="10325100" y="4433080"/>
            <a:ext cx="774700" cy="24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60503DEF-B42D-7844-B571-679A444C8354}"/>
              </a:ext>
            </a:extLst>
          </p:cNvPr>
          <p:cNvCxnSpPr>
            <a:cxnSpLocks/>
          </p:cNvCxnSpPr>
          <p:nvPr/>
        </p:nvCxnSpPr>
        <p:spPr>
          <a:xfrm flipV="1">
            <a:off x="11099800" y="4499108"/>
            <a:ext cx="596900" cy="17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3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0C519A-6BE9-8C4E-82DB-D16FECF821EC}"/>
              </a:ext>
            </a:extLst>
          </p:cNvPr>
          <p:cNvSpPr/>
          <p:nvPr/>
        </p:nvSpPr>
        <p:spPr>
          <a:xfrm>
            <a:off x="0" y="0"/>
            <a:ext cx="1515979" cy="6858000"/>
          </a:xfrm>
          <a:prstGeom prst="rect">
            <a:avLst/>
          </a:prstGeom>
          <a:solidFill>
            <a:schemeClr val="accent5">
              <a:lumMod val="40000"/>
              <a:lumOff val="60000"/>
              <a:alpha val="60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19013-1AC5-D94C-9F43-6D299F366AB2}"/>
              </a:ext>
            </a:extLst>
          </p:cNvPr>
          <p:cNvSpPr txBox="1"/>
          <p:nvPr/>
        </p:nvSpPr>
        <p:spPr>
          <a:xfrm>
            <a:off x="39104" y="4909251"/>
            <a:ext cx="1470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b="1" dirty="0"/>
              <a:t>GCP</a:t>
            </a:r>
            <a:endParaRPr kumimoji="1" lang="ko-Kore-KR" altLang="en-US" sz="1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3FC88-9891-6841-8E51-FDC63695E1C9}"/>
              </a:ext>
            </a:extLst>
          </p:cNvPr>
          <p:cNvSpPr txBox="1"/>
          <p:nvPr/>
        </p:nvSpPr>
        <p:spPr>
          <a:xfrm>
            <a:off x="0" y="1805103"/>
            <a:ext cx="15204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/>
              <a:t>integration page</a:t>
            </a:r>
            <a:endParaRPr kumimoji="1" lang="ko-Kore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778DE3-2005-6A4B-9E50-1A3B7AA9399D}"/>
              </a:ext>
            </a:extLst>
          </p:cNvPr>
          <p:cNvSpPr/>
          <p:nvPr/>
        </p:nvSpPr>
        <p:spPr>
          <a:xfrm>
            <a:off x="409075" y="347594"/>
            <a:ext cx="673768" cy="457200"/>
          </a:xfrm>
          <a:prstGeom prst="rect">
            <a:avLst/>
          </a:prstGeom>
          <a:solidFill>
            <a:schemeClr val="accent3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91A78885-BFB6-F14F-9FD4-A2F16AB7A1A5}"/>
              </a:ext>
            </a:extLst>
          </p:cNvPr>
          <p:cNvCxnSpPr>
            <a:cxnSpLocks/>
          </p:cNvCxnSpPr>
          <p:nvPr/>
        </p:nvCxnSpPr>
        <p:spPr>
          <a:xfrm>
            <a:off x="508543" y="479204"/>
            <a:ext cx="488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B2AC0F3-9F75-964A-ADF1-57B741DF6EDE}"/>
              </a:ext>
            </a:extLst>
          </p:cNvPr>
          <p:cNvCxnSpPr>
            <a:cxnSpLocks/>
          </p:cNvCxnSpPr>
          <p:nvPr/>
        </p:nvCxnSpPr>
        <p:spPr>
          <a:xfrm>
            <a:off x="508543" y="576194"/>
            <a:ext cx="488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36F6ECE-ECC3-5F41-8EA3-1792A81BCC2C}"/>
              </a:ext>
            </a:extLst>
          </p:cNvPr>
          <p:cNvCxnSpPr>
            <a:cxnSpLocks/>
          </p:cNvCxnSpPr>
          <p:nvPr/>
        </p:nvCxnSpPr>
        <p:spPr>
          <a:xfrm>
            <a:off x="504485" y="680503"/>
            <a:ext cx="488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EA7674-CCE9-6946-A392-3F41BD63BC0E}"/>
              </a:ext>
            </a:extLst>
          </p:cNvPr>
          <p:cNvSpPr txBox="1"/>
          <p:nvPr/>
        </p:nvSpPr>
        <p:spPr>
          <a:xfrm>
            <a:off x="1865438" y="271829"/>
            <a:ext cx="1515979" cy="73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b="1" dirty="0"/>
              <a:t>GCP</a:t>
            </a:r>
            <a:endParaRPr kumimoji="1" lang="ko-Kore-KR" altLang="en-US" sz="4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428D3-08A5-7647-8D79-EB2D3DD9E33C}"/>
              </a:ext>
            </a:extLst>
          </p:cNvPr>
          <p:cNvSpPr txBox="1"/>
          <p:nvPr/>
        </p:nvSpPr>
        <p:spPr>
          <a:xfrm>
            <a:off x="39104" y="3357177"/>
            <a:ext cx="14768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/>
              <a:t>AWS</a:t>
            </a:r>
            <a:endParaRPr kumimoji="1" lang="ko-Kore-KR" altLang="en-US" sz="1500" dirty="0"/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54A8A407-F1F1-734E-88A6-71BA12AE5835}"/>
              </a:ext>
            </a:extLst>
          </p:cNvPr>
          <p:cNvSpPr/>
          <p:nvPr/>
        </p:nvSpPr>
        <p:spPr>
          <a:xfrm>
            <a:off x="6096000" y="830747"/>
            <a:ext cx="5765581" cy="2256253"/>
          </a:xfrm>
          <a:prstGeom prst="frame">
            <a:avLst>
              <a:gd name="adj1" fmla="val 10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61782B52-6B19-694E-A7CC-6C0933E6A027}"/>
              </a:ext>
            </a:extLst>
          </p:cNvPr>
          <p:cNvSpPr/>
          <p:nvPr/>
        </p:nvSpPr>
        <p:spPr>
          <a:xfrm>
            <a:off x="6096000" y="3771000"/>
            <a:ext cx="5765581" cy="2256253"/>
          </a:xfrm>
          <a:prstGeom prst="frame">
            <a:avLst>
              <a:gd name="adj1" fmla="val 10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BE4F4-56FF-3E49-87E3-A4D163F63017}"/>
              </a:ext>
            </a:extLst>
          </p:cNvPr>
          <p:cNvSpPr txBox="1"/>
          <p:nvPr/>
        </p:nvSpPr>
        <p:spPr>
          <a:xfrm>
            <a:off x="2517019" y="2459491"/>
            <a:ext cx="675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CPU</a:t>
            </a:r>
            <a:endParaRPr kumimoji="1" lang="ko-Kore-KR" altLang="en-US" sz="1500" dirty="0"/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424EE033-D45C-664C-B0C1-1F62D612E1E9}"/>
              </a:ext>
            </a:extLst>
          </p:cNvPr>
          <p:cNvSpPr/>
          <p:nvPr/>
        </p:nvSpPr>
        <p:spPr>
          <a:xfrm>
            <a:off x="1789701" y="1838526"/>
            <a:ext cx="4128500" cy="3345775"/>
          </a:xfrm>
          <a:prstGeom prst="frame">
            <a:avLst>
              <a:gd name="adj1" fmla="val 10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3" name="도넛[D] 42">
            <a:extLst>
              <a:ext uri="{FF2B5EF4-FFF2-40B4-BE49-F238E27FC236}">
                <a16:creationId xmlns:a16="http://schemas.microsoft.com/office/drawing/2014/main" id="{79762F39-CFDE-3B4A-A631-27680B862DBE}"/>
              </a:ext>
            </a:extLst>
          </p:cNvPr>
          <p:cNvSpPr/>
          <p:nvPr/>
        </p:nvSpPr>
        <p:spPr>
          <a:xfrm>
            <a:off x="2183935" y="2913198"/>
            <a:ext cx="1378113" cy="1387818"/>
          </a:xfrm>
          <a:prstGeom prst="donut">
            <a:avLst>
              <a:gd name="adj" fmla="val 8779"/>
            </a:avLst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4" name="도넛[D] 43">
            <a:extLst>
              <a:ext uri="{FF2B5EF4-FFF2-40B4-BE49-F238E27FC236}">
                <a16:creationId xmlns:a16="http://schemas.microsoft.com/office/drawing/2014/main" id="{960D5907-4213-6243-8A3D-A5F257989695}"/>
              </a:ext>
            </a:extLst>
          </p:cNvPr>
          <p:cNvSpPr/>
          <p:nvPr/>
        </p:nvSpPr>
        <p:spPr>
          <a:xfrm>
            <a:off x="4112450" y="2927674"/>
            <a:ext cx="1378113" cy="1387818"/>
          </a:xfrm>
          <a:prstGeom prst="donut">
            <a:avLst>
              <a:gd name="adj" fmla="val 8779"/>
            </a:avLst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BFAFBC-6FD2-4349-9FB6-1FED6822AD91}"/>
              </a:ext>
            </a:extLst>
          </p:cNvPr>
          <p:cNvSpPr txBox="1"/>
          <p:nvPr/>
        </p:nvSpPr>
        <p:spPr>
          <a:xfrm>
            <a:off x="4367125" y="2456112"/>
            <a:ext cx="10933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Memory</a:t>
            </a:r>
            <a:endParaRPr kumimoji="1" lang="ko-Kore-KR" altLang="en-US" sz="15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DA2E1A-13AF-2D47-B0CF-B71D9D31B085}"/>
              </a:ext>
            </a:extLst>
          </p:cNvPr>
          <p:cNvSpPr/>
          <p:nvPr/>
        </p:nvSpPr>
        <p:spPr>
          <a:xfrm rot="19571557">
            <a:off x="2987105" y="3940537"/>
            <a:ext cx="45719" cy="197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03CD8F-1F88-CC44-9718-F724C891A5BB}"/>
              </a:ext>
            </a:extLst>
          </p:cNvPr>
          <p:cNvSpPr/>
          <p:nvPr/>
        </p:nvSpPr>
        <p:spPr>
          <a:xfrm rot="1994550">
            <a:off x="4643955" y="3973032"/>
            <a:ext cx="45719" cy="197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B02B1F-785A-A942-A803-E563F20A6E42}"/>
              </a:ext>
            </a:extLst>
          </p:cNvPr>
          <p:cNvSpPr txBox="1"/>
          <p:nvPr/>
        </p:nvSpPr>
        <p:spPr>
          <a:xfrm>
            <a:off x="2354806" y="4455613"/>
            <a:ext cx="10266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Used: 64%</a:t>
            </a:r>
            <a:endParaRPr kumimoji="1" lang="ko-Kore-KR" altLang="en-US" sz="1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7151BB-A425-1F4F-B5EC-D75FA7EA1CBD}"/>
              </a:ext>
            </a:extLst>
          </p:cNvPr>
          <p:cNvSpPr txBox="1"/>
          <p:nvPr/>
        </p:nvSpPr>
        <p:spPr>
          <a:xfrm>
            <a:off x="4288200" y="4455613"/>
            <a:ext cx="10266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Used: 45%</a:t>
            </a:r>
            <a:endParaRPr kumimoji="1" lang="ko-Kore-KR" altLang="en-US" sz="1500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1F61BDDE-EA90-D64D-942B-2810398DE945}"/>
              </a:ext>
            </a:extLst>
          </p:cNvPr>
          <p:cNvCxnSpPr/>
          <p:nvPr/>
        </p:nvCxnSpPr>
        <p:spPr>
          <a:xfrm>
            <a:off x="6483927" y="1158450"/>
            <a:ext cx="0" cy="1333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A9A9B54D-9CE9-3B4D-B95E-3F12558E907C}"/>
              </a:ext>
            </a:extLst>
          </p:cNvPr>
          <p:cNvCxnSpPr/>
          <p:nvPr/>
        </p:nvCxnSpPr>
        <p:spPr>
          <a:xfrm>
            <a:off x="6483927" y="2491503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5851BB6C-9CF4-8246-B094-AAECF85C0E5D}"/>
              </a:ext>
            </a:extLst>
          </p:cNvPr>
          <p:cNvCxnSpPr/>
          <p:nvPr/>
        </p:nvCxnSpPr>
        <p:spPr>
          <a:xfrm>
            <a:off x="6483927" y="4100946"/>
            <a:ext cx="0" cy="1333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DC816A46-74C5-CC41-8FC4-C12B9F7A41A4}"/>
              </a:ext>
            </a:extLst>
          </p:cNvPr>
          <p:cNvCxnSpPr/>
          <p:nvPr/>
        </p:nvCxnSpPr>
        <p:spPr>
          <a:xfrm>
            <a:off x="6483927" y="5433999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10F697B-7726-9945-8D55-A851D23D6FD9}"/>
              </a:ext>
            </a:extLst>
          </p:cNvPr>
          <p:cNvCxnSpPr/>
          <p:nvPr/>
        </p:nvCxnSpPr>
        <p:spPr>
          <a:xfrm>
            <a:off x="6483927" y="1888612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9089CDBF-A8F2-1846-AFA6-FC5174FB63FF}"/>
              </a:ext>
            </a:extLst>
          </p:cNvPr>
          <p:cNvCxnSpPr/>
          <p:nvPr/>
        </p:nvCxnSpPr>
        <p:spPr>
          <a:xfrm>
            <a:off x="6483927" y="1334429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108498BB-C7C5-F14B-AD73-BF262EF4CD57}"/>
              </a:ext>
            </a:extLst>
          </p:cNvPr>
          <p:cNvCxnSpPr/>
          <p:nvPr/>
        </p:nvCxnSpPr>
        <p:spPr>
          <a:xfrm>
            <a:off x="6483927" y="2178354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CA84766E-3E3C-9648-87E4-A6E054BC8A79}"/>
              </a:ext>
            </a:extLst>
          </p:cNvPr>
          <p:cNvCxnSpPr/>
          <p:nvPr/>
        </p:nvCxnSpPr>
        <p:spPr>
          <a:xfrm>
            <a:off x="6483927" y="1610317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B34B5147-655A-BF4A-A20B-47DB413AEAD9}"/>
              </a:ext>
            </a:extLst>
          </p:cNvPr>
          <p:cNvCxnSpPr/>
          <p:nvPr/>
        </p:nvCxnSpPr>
        <p:spPr>
          <a:xfrm>
            <a:off x="6483927" y="4844963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7572CF53-B632-B047-80F4-A4080D825D3E}"/>
              </a:ext>
            </a:extLst>
          </p:cNvPr>
          <p:cNvCxnSpPr/>
          <p:nvPr/>
        </p:nvCxnSpPr>
        <p:spPr>
          <a:xfrm>
            <a:off x="6483927" y="4318490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21E4C3CD-381E-4142-9CFF-2D5215342E76}"/>
              </a:ext>
            </a:extLst>
          </p:cNvPr>
          <p:cNvCxnSpPr/>
          <p:nvPr/>
        </p:nvCxnSpPr>
        <p:spPr>
          <a:xfrm>
            <a:off x="6483927" y="5134705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B18FAA3E-F7F9-6B42-9B45-4F66679E4BF3}"/>
              </a:ext>
            </a:extLst>
          </p:cNvPr>
          <p:cNvCxnSpPr/>
          <p:nvPr/>
        </p:nvCxnSpPr>
        <p:spPr>
          <a:xfrm>
            <a:off x="6483927" y="4594378"/>
            <a:ext cx="5264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7845401-89AB-0946-B57D-E7FBA3D6CE2D}"/>
              </a:ext>
            </a:extLst>
          </p:cNvPr>
          <p:cNvSpPr txBox="1"/>
          <p:nvPr/>
        </p:nvSpPr>
        <p:spPr>
          <a:xfrm>
            <a:off x="6096000" y="1211318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3</a:t>
            </a:r>
            <a:r>
              <a:rPr kumimoji="1" lang="en-US" altLang="ko-KR" sz="1000" dirty="0"/>
              <a:t>00</a:t>
            </a:r>
            <a:endParaRPr kumimoji="1" lang="ko-Kore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1DC964-A512-674A-8B4F-C7C403FC41B5}"/>
              </a:ext>
            </a:extLst>
          </p:cNvPr>
          <p:cNvSpPr txBox="1"/>
          <p:nvPr/>
        </p:nvSpPr>
        <p:spPr>
          <a:xfrm>
            <a:off x="6110304" y="1494827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225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D2319D-6F29-C946-A626-B3E88C06B05C}"/>
              </a:ext>
            </a:extLst>
          </p:cNvPr>
          <p:cNvSpPr txBox="1"/>
          <p:nvPr/>
        </p:nvSpPr>
        <p:spPr>
          <a:xfrm>
            <a:off x="6110305" y="1800302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150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02EE6F-784B-4840-BFCE-7F323C1944EB}"/>
              </a:ext>
            </a:extLst>
          </p:cNvPr>
          <p:cNvSpPr txBox="1"/>
          <p:nvPr/>
        </p:nvSpPr>
        <p:spPr>
          <a:xfrm>
            <a:off x="6103360" y="2067993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75</a:t>
            </a:r>
            <a:endParaRPr kumimoji="1" lang="ko-Kore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6D1459-2D5B-854E-881C-00761BADE2DB}"/>
              </a:ext>
            </a:extLst>
          </p:cNvPr>
          <p:cNvSpPr txBox="1"/>
          <p:nvPr/>
        </p:nvSpPr>
        <p:spPr>
          <a:xfrm>
            <a:off x="6110304" y="2338708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0</a:t>
            </a:r>
            <a:endParaRPr kumimoji="1" lang="ko-Kore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8F72E0-7F71-6B47-813E-35127BF7999B}"/>
              </a:ext>
            </a:extLst>
          </p:cNvPr>
          <p:cNvSpPr txBox="1"/>
          <p:nvPr/>
        </p:nvSpPr>
        <p:spPr>
          <a:xfrm>
            <a:off x="6110304" y="4167095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3</a:t>
            </a:r>
            <a:r>
              <a:rPr kumimoji="1" lang="en-US" altLang="ko-KR" sz="1000" dirty="0"/>
              <a:t>00</a:t>
            </a:r>
            <a:endParaRPr kumimoji="1" lang="ko-Kore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085751-807F-6749-BA8E-D3727FDC1CE4}"/>
              </a:ext>
            </a:extLst>
          </p:cNvPr>
          <p:cNvSpPr txBox="1"/>
          <p:nvPr/>
        </p:nvSpPr>
        <p:spPr>
          <a:xfrm>
            <a:off x="6124608" y="4450604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225</a:t>
            </a:r>
            <a:endParaRPr kumimoji="1" lang="ko-Kore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F8E5D2-8D67-DC4C-A425-802E7266158E}"/>
              </a:ext>
            </a:extLst>
          </p:cNvPr>
          <p:cNvSpPr txBox="1"/>
          <p:nvPr/>
        </p:nvSpPr>
        <p:spPr>
          <a:xfrm>
            <a:off x="6124609" y="4756079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150</a:t>
            </a:r>
            <a:endParaRPr kumimoji="1" lang="ko-Kore-KR" altLang="en-US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8F0B47-FE36-E84C-9DCF-920A0D392C40}"/>
              </a:ext>
            </a:extLst>
          </p:cNvPr>
          <p:cNvSpPr txBox="1"/>
          <p:nvPr/>
        </p:nvSpPr>
        <p:spPr>
          <a:xfrm>
            <a:off x="6117664" y="5023770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75</a:t>
            </a:r>
            <a:endParaRPr kumimoji="1" lang="ko-Kore-KR" alt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125FBC-3763-804C-A689-4B80F3935F89}"/>
              </a:ext>
            </a:extLst>
          </p:cNvPr>
          <p:cNvSpPr txBox="1"/>
          <p:nvPr/>
        </p:nvSpPr>
        <p:spPr>
          <a:xfrm>
            <a:off x="6124608" y="5294485"/>
            <a:ext cx="42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0</a:t>
            </a:r>
            <a:endParaRPr kumimoji="1" lang="ko-Kore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61360-3232-1A44-883A-A6F47C6C136F}"/>
              </a:ext>
            </a:extLst>
          </p:cNvPr>
          <p:cNvSpPr txBox="1"/>
          <p:nvPr/>
        </p:nvSpPr>
        <p:spPr>
          <a:xfrm>
            <a:off x="6645499" y="259826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09:00</a:t>
            </a:r>
            <a:endParaRPr kumimoji="1" lang="ko-Kore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695EC6-8B52-1A42-8E3E-7EBA598BC353}"/>
              </a:ext>
            </a:extLst>
          </p:cNvPr>
          <p:cNvSpPr txBox="1"/>
          <p:nvPr/>
        </p:nvSpPr>
        <p:spPr>
          <a:xfrm>
            <a:off x="7274059" y="259826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09:30</a:t>
            </a:r>
            <a:endParaRPr kumimoji="1" lang="ko-Kore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9B7E68-D6EF-894E-AA5C-AC5DA46E1EF4}"/>
              </a:ext>
            </a:extLst>
          </p:cNvPr>
          <p:cNvSpPr txBox="1"/>
          <p:nvPr/>
        </p:nvSpPr>
        <p:spPr>
          <a:xfrm>
            <a:off x="7885983" y="259826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10:00</a:t>
            </a:r>
            <a:endParaRPr kumimoji="1" lang="ko-Kore-KR" alt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D0B880F-5E10-6546-BA96-BC6471572461}"/>
              </a:ext>
            </a:extLst>
          </p:cNvPr>
          <p:cNvSpPr txBox="1"/>
          <p:nvPr/>
        </p:nvSpPr>
        <p:spPr>
          <a:xfrm>
            <a:off x="8505524" y="259826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10:30</a:t>
            </a:r>
            <a:endParaRPr kumimoji="1" lang="ko-Kore-KR" alt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EFCEBC-2AA4-A945-AAE3-871533C606FB}"/>
              </a:ext>
            </a:extLst>
          </p:cNvPr>
          <p:cNvSpPr txBox="1"/>
          <p:nvPr/>
        </p:nvSpPr>
        <p:spPr>
          <a:xfrm>
            <a:off x="9126467" y="259826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11:00</a:t>
            </a:r>
            <a:endParaRPr kumimoji="1" lang="ko-Kore-KR" altLang="en-US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5B0404-0AD0-E849-B6F0-DDBC9D810672}"/>
              </a:ext>
            </a:extLst>
          </p:cNvPr>
          <p:cNvSpPr txBox="1"/>
          <p:nvPr/>
        </p:nvSpPr>
        <p:spPr>
          <a:xfrm>
            <a:off x="9721755" y="259826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11:30</a:t>
            </a:r>
            <a:endParaRPr kumimoji="1" lang="ko-Kore-KR" alt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9BDD33-7E99-AF46-B13F-862F9253B32A}"/>
              </a:ext>
            </a:extLst>
          </p:cNvPr>
          <p:cNvSpPr txBox="1"/>
          <p:nvPr/>
        </p:nvSpPr>
        <p:spPr>
          <a:xfrm>
            <a:off x="10317043" y="259826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12:00</a:t>
            </a:r>
            <a:endParaRPr kumimoji="1" lang="ko-Kore-KR" alt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9FA257-159A-BB41-8919-C15DEE5AB9C7}"/>
              </a:ext>
            </a:extLst>
          </p:cNvPr>
          <p:cNvSpPr txBox="1"/>
          <p:nvPr/>
        </p:nvSpPr>
        <p:spPr>
          <a:xfrm>
            <a:off x="10784904" y="259826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12:30</a:t>
            </a:r>
            <a:endParaRPr kumimoji="1" lang="ko-Kore-KR" altLang="en-US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23851F-0BF3-264D-B001-B856BEBA1AF8}"/>
              </a:ext>
            </a:extLst>
          </p:cNvPr>
          <p:cNvSpPr txBox="1"/>
          <p:nvPr/>
        </p:nvSpPr>
        <p:spPr>
          <a:xfrm>
            <a:off x="11281065" y="2598261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13:00</a:t>
            </a:r>
            <a:endParaRPr kumimoji="1" lang="ko-Kore-KR" altLang="en-US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8784FF-4C1A-0648-B8E9-2A749F8E2E2A}"/>
              </a:ext>
            </a:extLst>
          </p:cNvPr>
          <p:cNvSpPr txBox="1"/>
          <p:nvPr/>
        </p:nvSpPr>
        <p:spPr>
          <a:xfrm>
            <a:off x="6506336" y="5604017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09:00</a:t>
            </a:r>
            <a:endParaRPr kumimoji="1" lang="ko-Kore-KR" altLang="en-US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B26CD2-22FD-2341-9BAC-D0FCEDFDDB6B}"/>
              </a:ext>
            </a:extLst>
          </p:cNvPr>
          <p:cNvSpPr txBox="1"/>
          <p:nvPr/>
        </p:nvSpPr>
        <p:spPr>
          <a:xfrm>
            <a:off x="7134896" y="5604017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09:30</a:t>
            </a:r>
            <a:endParaRPr kumimoji="1" lang="ko-Kore-KR" altLang="en-US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709943-617A-E84D-A0CB-D3958F7B2480}"/>
              </a:ext>
            </a:extLst>
          </p:cNvPr>
          <p:cNvSpPr txBox="1"/>
          <p:nvPr/>
        </p:nvSpPr>
        <p:spPr>
          <a:xfrm>
            <a:off x="7763456" y="5604017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10:00</a:t>
            </a:r>
            <a:endParaRPr kumimoji="1" lang="ko-Kore-KR" alt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972622-BC24-4949-8B48-C36DBE757796}"/>
              </a:ext>
            </a:extLst>
          </p:cNvPr>
          <p:cNvSpPr txBox="1"/>
          <p:nvPr/>
        </p:nvSpPr>
        <p:spPr>
          <a:xfrm>
            <a:off x="8392016" y="5604017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10:30</a:t>
            </a:r>
            <a:endParaRPr kumimoji="1" lang="ko-Kore-KR" altLang="en-US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D238DD-AFEB-F44F-AB54-270439E7B589}"/>
              </a:ext>
            </a:extLst>
          </p:cNvPr>
          <p:cNvSpPr txBox="1"/>
          <p:nvPr/>
        </p:nvSpPr>
        <p:spPr>
          <a:xfrm>
            <a:off x="8987304" y="5604017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11:00</a:t>
            </a:r>
            <a:endParaRPr kumimoji="1" lang="ko-Kore-KR" altLang="en-US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B8C937-485D-BD4B-B932-68CB20F18A3E}"/>
              </a:ext>
            </a:extLst>
          </p:cNvPr>
          <p:cNvSpPr txBox="1"/>
          <p:nvPr/>
        </p:nvSpPr>
        <p:spPr>
          <a:xfrm>
            <a:off x="9582592" y="5604017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11:30</a:t>
            </a:r>
            <a:endParaRPr kumimoji="1" lang="ko-Kore-KR" alt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93A0DF-2DC9-9A49-8A20-DF07C3B0EA70}"/>
              </a:ext>
            </a:extLst>
          </p:cNvPr>
          <p:cNvSpPr txBox="1"/>
          <p:nvPr/>
        </p:nvSpPr>
        <p:spPr>
          <a:xfrm>
            <a:off x="10177880" y="5604017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12:00</a:t>
            </a:r>
            <a:endParaRPr kumimoji="1" lang="ko-Kore-KR" altLang="en-US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3F2598-4652-AD40-8304-9076C001B504}"/>
              </a:ext>
            </a:extLst>
          </p:cNvPr>
          <p:cNvSpPr txBox="1"/>
          <p:nvPr/>
        </p:nvSpPr>
        <p:spPr>
          <a:xfrm>
            <a:off x="10652505" y="5604017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12:30</a:t>
            </a:r>
            <a:endParaRPr kumimoji="1" lang="ko-Kore-KR" alt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E00348-077C-4348-BD99-F286D5893D9B}"/>
              </a:ext>
            </a:extLst>
          </p:cNvPr>
          <p:cNvSpPr txBox="1"/>
          <p:nvPr/>
        </p:nvSpPr>
        <p:spPr>
          <a:xfrm>
            <a:off x="11141902" y="5604017"/>
            <a:ext cx="48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13:00</a:t>
            </a:r>
            <a:endParaRPr kumimoji="1" lang="ko-Kore-KR" altLang="en-US" sz="1000" dirty="0"/>
          </a:p>
        </p:txBody>
      </p: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721BB4DB-9573-DF4D-A7B2-716C972950FF}"/>
              </a:ext>
            </a:extLst>
          </p:cNvPr>
          <p:cNvCxnSpPr>
            <a:cxnSpLocks/>
          </p:cNvCxnSpPr>
          <p:nvPr/>
        </p:nvCxnSpPr>
        <p:spPr>
          <a:xfrm flipV="1">
            <a:off x="6478375" y="1838529"/>
            <a:ext cx="328825" cy="29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1FA22893-E331-FE42-9661-4AD05FCBCD16}"/>
              </a:ext>
            </a:extLst>
          </p:cNvPr>
          <p:cNvCxnSpPr>
            <a:cxnSpLocks/>
          </p:cNvCxnSpPr>
          <p:nvPr/>
        </p:nvCxnSpPr>
        <p:spPr>
          <a:xfrm flipH="1" flipV="1">
            <a:off x="6807200" y="1838528"/>
            <a:ext cx="368522" cy="4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73E78700-E592-BA43-96FB-2961223B613B}"/>
              </a:ext>
            </a:extLst>
          </p:cNvPr>
          <p:cNvCxnSpPr>
            <a:cxnSpLocks/>
          </p:cNvCxnSpPr>
          <p:nvPr/>
        </p:nvCxnSpPr>
        <p:spPr>
          <a:xfrm flipH="1" flipV="1">
            <a:off x="7161747" y="1885951"/>
            <a:ext cx="724236" cy="16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629CD5DB-3F0F-1B47-A6D2-A61762838E0A}"/>
              </a:ext>
            </a:extLst>
          </p:cNvPr>
          <p:cNvCxnSpPr>
            <a:cxnSpLocks/>
          </p:cNvCxnSpPr>
          <p:nvPr/>
        </p:nvCxnSpPr>
        <p:spPr>
          <a:xfrm flipV="1">
            <a:off x="7885983" y="1593851"/>
            <a:ext cx="678535" cy="452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F5CF0505-BF41-C34B-93D2-C68BF46455C4}"/>
              </a:ext>
            </a:extLst>
          </p:cNvPr>
          <p:cNvCxnSpPr>
            <a:cxnSpLocks/>
          </p:cNvCxnSpPr>
          <p:nvPr/>
        </p:nvCxnSpPr>
        <p:spPr>
          <a:xfrm flipV="1">
            <a:off x="8564518" y="1588009"/>
            <a:ext cx="494289" cy="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14E04CEB-A6EA-ED4B-A25A-6812827C95CA}"/>
              </a:ext>
            </a:extLst>
          </p:cNvPr>
          <p:cNvCxnSpPr>
            <a:cxnSpLocks/>
          </p:cNvCxnSpPr>
          <p:nvPr/>
        </p:nvCxnSpPr>
        <p:spPr>
          <a:xfrm flipV="1">
            <a:off x="9064487" y="1424000"/>
            <a:ext cx="518105" cy="16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78304651-31C9-F142-AF45-79D1067F4F8E}"/>
              </a:ext>
            </a:extLst>
          </p:cNvPr>
          <p:cNvCxnSpPr>
            <a:cxnSpLocks/>
          </p:cNvCxnSpPr>
          <p:nvPr/>
        </p:nvCxnSpPr>
        <p:spPr>
          <a:xfrm>
            <a:off x="9582592" y="1424000"/>
            <a:ext cx="742508" cy="315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2A82D635-CCB5-A74F-A118-6B8579181FFE}"/>
              </a:ext>
            </a:extLst>
          </p:cNvPr>
          <p:cNvCxnSpPr>
            <a:cxnSpLocks/>
          </p:cNvCxnSpPr>
          <p:nvPr/>
        </p:nvCxnSpPr>
        <p:spPr>
          <a:xfrm flipH="1" flipV="1">
            <a:off x="10325100" y="1739076"/>
            <a:ext cx="774700" cy="24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3C31386A-7F2C-8A4E-A9F2-1A396A896404}"/>
              </a:ext>
            </a:extLst>
          </p:cNvPr>
          <p:cNvCxnSpPr>
            <a:cxnSpLocks/>
          </p:cNvCxnSpPr>
          <p:nvPr/>
        </p:nvCxnSpPr>
        <p:spPr>
          <a:xfrm flipV="1">
            <a:off x="11099800" y="1805104"/>
            <a:ext cx="596900" cy="17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[R] 147">
            <a:extLst>
              <a:ext uri="{FF2B5EF4-FFF2-40B4-BE49-F238E27FC236}">
                <a16:creationId xmlns:a16="http://schemas.microsoft.com/office/drawing/2014/main" id="{86A77E11-43B1-B849-B169-B61830FFC36D}"/>
              </a:ext>
            </a:extLst>
          </p:cNvPr>
          <p:cNvCxnSpPr>
            <a:cxnSpLocks/>
          </p:cNvCxnSpPr>
          <p:nvPr/>
        </p:nvCxnSpPr>
        <p:spPr>
          <a:xfrm flipV="1">
            <a:off x="6496102" y="4834063"/>
            <a:ext cx="328825" cy="29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416B5184-7C4C-EF42-B2B4-501E839E611D}"/>
              </a:ext>
            </a:extLst>
          </p:cNvPr>
          <p:cNvCxnSpPr>
            <a:cxnSpLocks/>
          </p:cNvCxnSpPr>
          <p:nvPr/>
        </p:nvCxnSpPr>
        <p:spPr>
          <a:xfrm flipH="1" flipV="1">
            <a:off x="6824927" y="4834061"/>
            <a:ext cx="368522" cy="47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[R] 149">
            <a:extLst>
              <a:ext uri="{FF2B5EF4-FFF2-40B4-BE49-F238E27FC236}">
                <a16:creationId xmlns:a16="http://schemas.microsoft.com/office/drawing/2014/main" id="{C584B4F8-34EA-6345-8185-1CB3B50F6854}"/>
              </a:ext>
            </a:extLst>
          </p:cNvPr>
          <p:cNvCxnSpPr>
            <a:cxnSpLocks/>
          </p:cNvCxnSpPr>
          <p:nvPr/>
        </p:nvCxnSpPr>
        <p:spPr>
          <a:xfrm flipH="1">
            <a:off x="7179474" y="4713850"/>
            <a:ext cx="724952" cy="16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[R] 150">
            <a:extLst>
              <a:ext uri="{FF2B5EF4-FFF2-40B4-BE49-F238E27FC236}">
                <a16:creationId xmlns:a16="http://schemas.microsoft.com/office/drawing/2014/main" id="{CA3CDC50-1EAE-CD49-912F-1D99F70D4690}"/>
              </a:ext>
            </a:extLst>
          </p:cNvPr>
          <p:cNvCxnSpPr>
            <a:cxnSpLocks/>
          </p:cNvCxnSpPr>
          <p:nvPr/>
        </p:nvCxnSpPr>
        <p:spPr>
          <a:xfrm flipV="1">
            <a:off x="7904427" y="4589384"/>
            <a:ext cx="677818" cy="12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[R] 151">
            <a:extLst>
              <a:ext uri="{FF2B5EF4-FFF2-40B4-BE49-F238E27FC236}">
                <a16:creationId xmlns:a16="http://schemas.microsoft.com/office/drawing/2014/main" id="{07389964-117B-BF42-BD7F-68F00AB06AEC}"/>
              </a:ext>
            </a:extLst>
          </p:cNvPr>
          <p:cNvCxnSpPr>
            <a:cxnSpLocks/>
          </p:cNvCxnSpPr>
          <p:nvPr/>
        </p:nvCxnSpPr>
        <p:spPr>
          <a:xfrm>
            <a:off x="8582245" y="4589384"/>
            <a:ext cx="512807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[R] 152">
            <a:extLst>
              <a:ext uri="{FF2B5EF4-FFF2-40B4-BE49-F238E27FC236}">
                <a16:creationId xmlns:a16="http://schemas.microsoft.com/office/drawing/2014/main" id="{E8FB9B23-7D4A-CD4F-9E69-6069AC6D9CA6}"/>
              </a:ext>
            </a:extLst>
          </p:cNvPr>
          <p:cNvCxnSpPr>
            <a:cxnSpLocks/>
          </p:cNvCxnSpPr>
          <p:nvPr/>
        </p:nvCxnSpPr>
        <p:spPr>
          <a:xfrm>
            <a:off x="9095052" y="4913234"/>
            <a:ext cx="512807" cy="8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BE50DEA2-AA43-0545-AF7D-8CB235B4A629}"/>
              </a:ext>
            </a:extLst>
          </p:cNvPr>
          <p:cNvCxnSpPr>
            <a:cxnSpLocks/>
          </p:cNvCxnSpPr>
          <p:nvPr/>
        </p:nvCxnSpPr>
        <p:spPr>
          <a:xfrm flipV="1">
            <a:off x="9607859" y="4955904"/>
            <a:ext cx="717241" cy="4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40138250-31DA-C843-B082-A1E647BCBD4E}"/>
              </a:ext>
            </a:extLst>
          </p:cNvPr>
          <p:cNvCxnSpPr>
            <a:cxnSpLocks/>
          </p:cNvCxnSpPr>
          <p:nvPr/>
        </p:nvCxnSpPr>
        <p:spPr>
          <a:xfrm flipH="1" flipV="1">
            <a:off x="10325100" y="4955904"/>
            <a:ext cx="792428" cy="2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[R] 155">
            <a:extLst>
              <a:ext uri="{FF2B5EF4-FFF2-40B4-BE49-F238E27FC236}">
                <a16:creationId xmlns:a16="http://schemas.microsoft.com/office/drawing/2014/main" id="{BAEB7130-0487-E24F-B866-D9A55C05D362}"/>
              </a:ext>
            </a:extLst>
          </p:cNvPr>
          <p:cNvCxnSpPr>
            <a:cxnSpLocks/>
          </p:cNvCxnSpPr>
          <p:nvPr/>
        </p:nvCxnSpPr>
        <p:spPr>
          <a:xfrm flipV="1">
            <a:off x="11117527" y="4800637"/>
            <a:ext cx="596900" cy="17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1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115</Words>
  <Application>Microsoft Macintosh PowerPoint</Application>
  <PresentationFormat>와이드스크린</PresentationFormat>
  <Paragraphs>88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이홍교</dc:creator>
  <cp:lastModifiedBy>이홍교</cp:lastModifiedBy>
  <cp:revision>1</cp:revision>
  <dcterms:created xsi:type="dcterms:W3CDTF">2023-07-27T06:47:40Z</dcterms:created>
  <dcterms:modified xsi:type="dcterms:W3CDTF">2023-07-27T14:07:47Z</dcterms:modified>
</cp:coreProperties>
</file>