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notesMasters/notesMaster1.xml" ContentType="application/vnd.openxmlformats-officedocument.presentationml.notesMaster+xml"/>
  <Override PartName="/ppt/theme/theme10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43" r:id="rId103"/>
    <p:sldMasterId id="2147483944" r:id="rId105"/>
    <p:sldMasterId id="2147483945" r:id="rId107"/>
    <p:sldMasterId id="2147483946" r:id="rId109"/>
    <p:sldMasterId id="2147483947" r:id="rId111"/>
    <p:sldMasterId id="2147483948" r:id="rId113"/>
    <p:sldMasterId id="2147483949" r:id="rId115"/>
    <p:sldMasterId id="2147483950" r:id="rId117"/>
    <p:sldMasterId id="2147483951" r:id="rId119"/>
  </p:sldMasterIdLst>
  <p:notesMasterIdLst>
    <p:notesMasterId r:id="rId121"/>
  </p:notesMasterIdLst>
  <p:sldIdLst>
    <p:sldId id="263" r:id="rId123"/>
    <p:sldId id="256" r:id="rId124"/>
    <p:sldId id="322" r:id="rId126"/>
    <p:sldId id="323" r:id="rId127"/>
    <p:sldId id="381" r:id="rId128"/>
    <p:sldId id="389" r:id="rId129"/>
    <p:sldId id="385" r:id="rId130"/>
    <p:sldId id="383" r:id="rId131"/>
    <p:sldId id="378" r:id="rId132"/>
    <p:sldId id="390" r:id="rId133"/>
    <p:sldId id="320" r:id="rId134"/>
    <p:sldId id="352" r:id="rId135"/>
    <p:sldId id="382" r:id="rId136"/>
    <p:sldId id="391" r:id="rId137"/>
    <p:sldId id="386" r:id="rId138"/>
    <p:sldId id="387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388" r:id="rId150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B5AA8"/>
    <a:srgbClr val="003399"/>
    <a:srgbClr val="77787B"/>
    <a:srgbClr val="C40452"/>
    <a:srgbClr val="9999FF"/>
    <a:srgbClr val="E2E6EB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9C205-BDA3-4237-9143-8E75380CC808}" v="45" dt="2023-08-21T13:15:30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9618" autoAdjust="0"/>
    <p:restoredTop sz="94766" autoAdjust="0"/>
  </p:normalViewPr>
  <p:slideViewPr>
    <p:cSldViewPr snapToGrid="1" snapToObjects="1">
      <p:cViewPr varScale="1">
        <p:scale>
          <a:sx n="106" d="100"/>
          <a:sy n="106" d="100"/>
        </p:scale>
        <p:origin x="1536" y="9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6/11/relationships/changesInfo" Target="changesInfos/changesInfo1.xml"></Relationship><Relationship Id="rId2" Type="http://schemas.openxmlformats.org/officeDocument/2006/relationships/tableStyles" Target="tableStyles.xml"></Relationship><Relationship Id="rId3" Type="http://schemas.microsoft.com/office/2015/10/relationships/revisionInfo" Target="revisionInfo.xml"></Relationship><Relationship Id="rId103" Type="http://schemas.openxmlformats.org/officeDocument/2006/relationships/slideMaster" Target="slideMasters/slideMaster1.xml"></Relationship><Relationship Id="rId104" Type="http://schemas.openxmlformats.org/officeDocument/2006/relationships/theme" Target="theme/theme1.xml"></Relationship><Relationship Id="rId105" Type="http://schemas.openxmlformats.org/officeDocument/2006/relationships/slideMaster" Target="slideMasters/slideMaster2.xml"></Relationship><Relationship Id="rId107" Type="http://schemas.openxmlformats.org/officeDocument/2006/relationships/slideMaster" Target="slideMasters/slideMaster3.xml"></Relationship><Relationship Id="rId109" Type="http://schemas.openxmlformats.org/officeDocument/2006/relationships/slideMaster" Target="slideMasters/slideMaster4.xml"></Relationship><Relationship Id="rId111" Type="http://schemas.openxmlformats.org/officeDocument/2006/relationships/slideMaster" Target="slideMasters/slideMaster5.xml"></Relationship><Relationship Id="rId113" Type="http://schemas.openxmlformats.org/officeDocument/2006/relationships/slideMaster" Target="slideMasters/slideMaster6.xml"></Relationship><Relationship Id="rId115" Type="http://schemas.openxmlformats.org/officeDocument/2006/relationships/slideMaster" Target="slideMasters/slideMaster7.xml"></Relationship><Relationship Id="rId117" Type="http://schemas.openxmlformats.org/officeDocument/2006/relationships/slideMaster" Target="slideMasters/slideMaster8.xml"></Relationship><Relationship Id="rId119" Type="http://schemas.openxmlformats.org/officeDocument/2006/relationships/slideMaster" Target="slideMasters/slideMaster9.xml"></Relationship><Relationship Id="rId121" Type="http://schemas.openxmlformats.org/officeDocument/2006/relationships/notesMaster" Target="notesMasters/notesMaster1.xml"></Relationship><Relationship Id="rId123" Type="http://schemas.openxmlformats.org/officeDocument/2006/relationships/slide" Target="slides/slide1.xml"></Relationship><Relationship Id="rId124" Type="http://schemas.openxmlformats.org/officeDocument/2006/relationships/slide" Target="slides/slide2.xml"></Relationship><Relationship Id="rId126" Type="http://schemas.openxmlformats.org/officeDocument/2006/relationships/slide" Target="slides/slide3.xml"></Relationship><Relationship Id="rId127" Type="http://schemas.openxmlformats.org/officeDocument/2006/relationships/slide" Target="slides/slide4.xml"></Relationship><Relationship Id="rId128" Type="http://schemas.openxmlformats.org/officeDocument/2006/relationships/slide" Target="slides/slide5.xml"></Relationship><Relationship Id="rId129" Type="http://schemas.openxmlformats.org/officeDocument/2006/relationships/slide" Target="slides/slide6.xml"></Relationship><Relationship Id="rId130" Type="http://schemas.openxmlformats.org/officeDocument/2006/relationships/slide" Target="slides/slide7.xml"></Relationship><Relationship Id="rId131" Type="http://schemas.openxmlformats.org/officeDocument/2006/relationships/slide" Target="slides/slide8.xml"></Relationship><Relationship Id="rId132" Type="http://schemas.openxmlformats.org/officeDocument/2006/relationships/slide" Target="slides/slide9.xml"></Relationship><Relationship Id="rId133" Type="http://schemas.openxmlformats.org/officeDocument/2006/relationships/slide" Target="slides/slide10.xml"></Relationship><Relationship Id="rId134" Type="http://schemas.openxmlformats.org/officeDocument/2006/relationships/slide" Target="slides/slide11.xml"></Relationship><Relationship Id="rId135" Type="http://schemas.openxmlformats.org/officeDocument/2006/relationships/slide" Target="slides/slide12.xml"></Relationship><Relationship Id="rId136" Type="http://schemas.openxmlformats.org/officeDocument/2006/relationships/slide" Target="slides/slide13.xml"></Relationship><Relationship Id="rId137" Type="http://schemas.openxmlformats.org/officeDocument/2006/relationships/slide" Target="slides/slide14.xml"></Relationship><Relationship Id="rId138" Type="http://schemas.openxmlformats.org/officeDocument/2006/relationships/slide" Target="slides/slide15.xml"></Relationship><Relationship Id="rId139" Type="http://schemas.openxmlformats.org/officeDocument/2006/relationships/slide" Target="slides/slide16.xml"></Relationship><Relationship Id="rId140" Type="http://schemas.openxmlformats.org/officeDocument/2006/relationships/slide" Target="slides/slide17.xml"></Relationship><Relationship Id="rId141" Type="http://schemas.openxmlformats.org/officeDocument/2006/relationships/slide" Target="slides/slide18.xml"></Relationship><Relationship Id="rId142" Type="http://schemas.openxmlformats.org/officeDocument/2006/relationships/slide" Target="slides/slide19.xml"></Relationship><Relationship Id="rId143" Type="http://schemas.openxmlformats.org/officeDocument/2006/relationships/slide" Target="slides/slide20.xml"></Relationship><Relationship Id="rId144" Type="http://schemas.openxmlformats.org/officeDocument/2006/relationships/slide" Target="slides/slide21.xml"></Relationship><Relationship Id="rId145" Type="http://schemas.openxmlformats.org/officeDocument/2006/relationships/slide" Target="slides/slide22.xml"></Relationship><Relationship Id="rId146" Type="http://schemas.openxmlformats.org/officeDocument/2006/relationships/slide" Target="slides/slide23.xml"></Relationship><Relationship Id="rId147" Type="http://schemas.openxmlformats.org/officeDocument/2006/relationships/slide" Target="slides/slide24.xml"></Relationship><Relationship Id="rId148" Type="http://schemas.openxmlformats.org/officeDocument/2006/relationships/slide" Target="slides/slide25.xml"></Relationship><Relationship Id="rId149" Type="http://schemas.openxmlformats.org/officeDocument/2006/relationships/slide" Target="slides/slide26.xml"></Relationship><Relationship Id="rId150" Type="http://schemas.openxmlformats.org/officeDocument/2006/relationships/slide" Target="slides/slide27.xml"></Relationship><Relationship Id="rId152" Type="http://schemas.openxmlformats.org/officeDocument/2006/relationships/viewProps" Target="viewProps.xml"></Relationship><Relationship Id="rId153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규 어" userId="37997ff5120cb0e8" providerId="LiveId" clId="{77F9C205-BDA3-4237-9143-8E75380CC808}"/>
    <pc:docChg chg="custSel addSld delSld modSld">
      <pc:chgData name="태규 어" userId="37997ff5120cb0e8" providerId="LiveId" clId="{77F9C205-BDA3-4237-9143-8E75380CC808}" dt="2023-08-21T13:15:30.516" v="523" actId="20577"/>
      <pc:docMkLst>
        <pc:docMk/>
      </pc:docMkLst>
      <pc:sldChg chg="addSp delSp modSp add mod">
        <pc:chgData name="태규 어" userId="37997ff5120cb0e8" providerId="LiveId" clId="{77F9C205-BDA3-4237-9143-8E75380CC808}" dt="2023-08-21T12:56:00.869" v="500" actId="1076"/>
        <pc:sldMkLst>
          <pc:docMk/>
          <pc:sldMk cId="2972015115" sldId="392"/>
        </pc:sldMkLst>
        <pc:spChg chg="add mod">
          <ac:chgData name="태규 어" userId="37997ff5120cb0e8" providerId="LiveId" clId="{77F9C205-BDA3-4237-9143-8E75380CC808}" dt="2023-08-21T12:56:00.869" v="500" actId="1076"/>
          <ac:spMkLst>
            <pc:docMk/>
            <pc:sldMk cId="2972015115" sldId="392"/>
            <ac:spMk id="4" creationId="{D9B300C8-1CF6-0B6F-7B3D-B887B89F1805}"/>
          </ac:spMkLst>
        </pc:spChg>
        <pc:spChg chg="del">
          <ac:chgData name="태규 어" userId="37997ff5120cb0e8" providerId="LiveId" clId="{77F9C205-BDA3-4237-9143-8E75380CC808}" dt="2023-08-21T12:50:18.526" v="164" actId="478"/>
          <ac:spMkLst>
            <pc:docMk/>
            <pc:sldMk cId="2972015115" sldId="392"/>
            <ac:spMk id="10" creationId="{00000000-0000-0000-0000-000000000000}"/>
          </ac:spMkLst>
        </pc:spChg>
        <pc:spChg chg="del">
          <ac:chgData name="태규 어" userId="37997ff5120cb0e8" providerId="LiveId" clId="{77F9C205-BDA3-4237-9143-8E75380CC808}" dt="2023-08-21T12:50:19.320" v="165" actId="478"/>
          <ac:spMkLst>
            <pc:docMk/>
            <pc:sldMk cId="2972015115" sldId="392"/>
            <ac:spMk id="13" creationId="{00000000-0000-0000-0000-000000000000}"/>
          </ac:spMkLst>
        </pc:spChg>
        <pc:spChg chg="mod">
          <ac:chgData name="태규 어" userId="37997ff5120cb0e8" providerId="LiveId" clId="{77F9C205-BDA3-4237-9143-8E75380CC808}" dt="2023-08-21T12:55:56.829" v="499" actId="1076"/>
          <ac:spMkLst>
            <pc:docMk/>
            <pc:sldMk cId="2972015115" sldId="392"/>
            <ac:spMk id="14" creationId="{00000000-0000-0000-0000-000000000000}"/>
          </ac:spMkLst>
        </pc:spChg>
        <pc:spChg chg="mod">
          <ac:chgData name="태규 어" userId="37997ff5120cb0e8" providerId="LiveId" clId="{77F9C205-BDA3-4237-9143-8E75380CC808}" dt="2023-08-21T12:47:26.756" v="25"/>
          <ac:spMkLst>
            <pc:docMk/>
            <pc:sldMk cId="2972015115" sldId="392"/>
            <ac:spMk id="28" creationId="{00000000-0000-0000-0000-000000000000}"/>
          </ac:spMkLst>
        </pc:spChg>
        <pc:picChg chg="add mod">
          <ac:chgData name="태규 어" userId="37997ff5120cb0e8" providerId="LiveId" clId="{77F9C205-BDA3-4237-9143-8E75380CC808}" dt="2023-08-21T12:52:51.720" v="344" actId="1076"/>
          <ac:picMkLst>
            <pc:docMk/>
            <pc:sldMk cId="2972015115" sldId="392"/>
            <ac:picMk id="3" creationId="{D20406F1-4D17-8B47-4C5B-4E36FE5C0666}"/>
          </ac:picMkLst>
        </pc:picChg>
      </pc:sldChg>
      <pc:sldChg chg="addSp delSp modSp add mod">
        <pc:chgData name="태규 어" userId="37997ff5120cb0e8" providerId="LiveId" clId="{77F9C205-BDA3-4237-9143-8E75380CC808}" dt="2023-08-21T13:15:30.516" v="523" actId="20577"/>
        <pc:sldMkLst>
          <pc:docMk/>
          <pc:sldMk cId="3967029848" sldId="393"/>
        </pc:sldMkLst>
        <pc:spChg chg="del">
          <ac:chgData name="태규 어" userId="37997ff5120cb0e8" providerId="LiveId" clId="{77F9C205-BDA3-4237-9143-8E75380CC808}" dt="2023-08-21T12:55:39.642" v="495" actId="478"/>
          <ac:spMkLst>
            <pc:docMk/>
            <pc:sldMk cId="3967029848" sldId="393"/>
            <ac:spMk id="4" creationId="{D9B300C8-1CF6-0B6F-7B3D-B887B89F1805}"/>
          </ac:spMkLst>
        </pc:spChg>
        <pc:spChg chg="mod">
          <ac:chgData name="태규 어" userId="37997ff5120cb0e8" providerId="LiveId" clId="{77F9C205-BDA3-4237-9143-8E75380CC808}" dt="2023-08-21T13:15:30.516" v="523" actId="20577"/>
          <ac:spMkLst>
            <pc:docMk/>
            <pc:sldMk cId="3967029848" sldId="393"/>
            <ac:spMk id="14" creationId="{00000000-0000-0000-0000-000000000000}"/>
          </ac:spMkLst>
        </pc:spChg>
        <pc:picChg chg="del">
          <ac:chgData name="태규 어" userId="37997ff5120cb0e8" providerId="LiveId" clId="{77F9C205-BDA3-4237-9143-8E75380CC808}" dt="2023-08-21T12:54:43.200" v="347" actId="478"/>
          <ac:picMkLst>
            <pc:docMk/>
            <pc:sldMk cId="3967029848" sldId="393"/>
            <ac:picMk id="3" creationId="{D20406F1-4D17-8B47-4C5B-4E36FE5C0666}"/>
          </ac:picMkLst>
        </pc:picChg>
        <pc:picChg chg="add mod">
          <ac:chgData name="태규 어" userId="37997ff5120cb0e8" providerId="LiveId" clId="{77F9C205-BDA3-4237-9143-8E75380CC808}" dt="2023-08-21T12:55:42.541" v="496" actId="14100"/>
          <ac:picMkLst>
            <pc:docMk/>
            <pc:sldMk cId="3967029848" sldId="393"/>
            <ac:picMk id="5" creationId="{9929F1D6-8086-719B-28A6-99AB340221A9}"/>
          </ac:picMkLst>
        </pc:picChg>
      </pc:sldChg>
      <pc:sldChg chg="add del">
        <pc:chgData name="태규 어" userId="37997ff5120cb0e8" providerId="LiveId" clId="{77F9C205-BDA3-4237-9143-8E75380CC808}" dt="2023-08-21T12:54:45.490" v="349"/>
        <pc:sldMkLst>
          <pc:docMk/>
          <pc:sldMk cId="1797604071" sldId="394"/>
        </pc:sldMkLst>
      </pc:sldChg>
    </pc:docChg>
  </pc:docChgLst>
  <pc:docChgLst>
    <pc:chgData name="태규 어" userId="37997ff5120cb0e8" providerId="LiveId" clId="{7835AB46-980A-4AF9-BDCA-87B9B699B783}"/>
    <pc:docChg chg="undo custSel addSld delSld modSld modSection">
      <pc:chgData name="태규 어" userId="37997ff5120cb0e8" providerId="LiveId" clId="{7835AB46-980A-4AF9-BDCA-87B9B699B783}" dt="2023-07-09T10:08:32.277" v="665" actId="1076"/>
      <pc:docMkLst>
        <pc:docMk/>
      </pc:docMkLst>
      <pc:sldChg chg="addSp modSp mod">
        <pc:chgData name="태규 어" userId="37997ff5120cb0e8" providerId="LiveId" clId="{7835AB46-980A-4AF9-BDCA-87B9B699B783}" dt="2023-07-09T02:41:00.636" v="610" actId="1036"/>
        <pc:sldMkLst>
          <pc:docMk/>
          <pc:sldMk cId="0" sldId="256"/>
        </pc:sldMkLst>
        <pc:spChg chg="add mod">
          <ac:chgData name="태규 어" userId="37997ff5120cb0e8" providerId="LiveId" clId="{7835AB46-980A-4AF9-BDCA-87B9B699B783}" dt="2023-07-09T02:41:00.636" v="610" actId="1036"/>
          <ac:spMkLst>
            <pc:docMk/>
            <pc:sldMk cId="0" sldId="256"/>
            <ac:spMk id="2" creationId="{FBF69D96-4551-F538-D542-E91EF2CE5C03}"/>
          </ac:spMkLst>
        </pc:spChg>
      </pc:sldChg>
      <pc:sldChg chg="addSp delSp modSp del mod">
        <pc:chgData name="태규 어" userId="37997ff5120cb0e8" providerId="LiveId" clId="{7835AB46-980A-4AF9-BDCA-87B9B699B783}" dt="2023-07-09T10:07:16.801" v="651" actId="47"/>
        <pc:sldMkLst>
          <pc:docMk/>
          <pc:sldMk cId="0" sldId="257"/>
        </pc:sldMkLst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3" creationId="{3B1ADA2A-1244-64B7-E8F1-6BD7CBA78A27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6" creationId="{6FA327D1-81CB-1338-F479-4FDC7EA07493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8" creationId="{89A025F8-5DCF-AB09-8910-DE68B47F21C3}"/>
          </ac:spMkLst>
        </pc:spChg>
        <pc:spChg chg="add mod">
          <ac:chgData name="태규 어" userId="37997ff5120cb0e8" providerId="LiveId" clId="{7835AB46-980A-4AF9-BDCA-87B9B699B783}" dt="2023-07-09T01:27:26.729" v="543" actId="20577"/>
          <ac:spMkLst>
            <pc:docMk/>
            <pc:sldMk cId="0" sldId="257"/>
            <ac:spMk id="10" creationId="{4B349D8B-EACA-237B-2BA7-2769888C521E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11" creationId="{225F9DD5-375D-BF2F-E6EB-077EC03C658B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2" creationId="{268EFBFC-92BA-416B-B5DE-597184DA923A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3" creationId="{96D68C63-6701-3F7D-D491-39D7D2868262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4" creationId="{52472550-99B1-5CC2-F7EF-F1118FE383CF}"/>
          </ac:spMkLst>
        </pc:spChg>
        <pc:spChg chg="del mod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5" creationId="{14632ECC-FE81-8734-19A8-946B6EAD30CD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7" creationId="{5AFC5EAF-CBD7-6B63-FC56-A981130ED1D5}"/>
          </ac:spMkLst>
        </pc:spChg>
        <pc:picChg chg="add del mod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2" creationId="{181E8B71-5857-5EDE-495F-11BBE6BFE53A}"/>
          </ac:picMkLst>
        </pc:picChg>
        <pc:picChg chg="add mod">
          <ac:chgData name="태규 어" userId="37997ff5120cb0e8" providerId="LiveId" clId="{7835AB46-980A-4AF9-BDCA-87B9B699B783}" dt="2023-07-09T01:27:24.353" v="541"/>
          <ac:picMkLst>
            <pc:docMk/>
            <pc:sldMk cId="0" sldId="257"/>
            <ac:picMk id="7" creationId="{68E16689-7630-2929-329A-AD80B9AFBC38}"/>
          </ac:picMkLst>
        </pc:picChg>
        <pc:picChg chg="add del mod">
          <ac:chgData name="태규 어" userId="37997ff5120cb0e8" providerId="LiveId" clId="{7835AB46-980A-4AF9-BDCA-87B9B699B783}" dt="2023-07-09T02:40:35.747" v="585" actId="478"/>
          <ac:picMkLst>
            <pc:docMk/>
            <pc:sldMk cId="0" sldId="257"/>
            <ac:picMk id="9" creationId="{03011D5E-E149-2DAA-A438-1D731E95BB76}"/>
          </ac:picMkLst>
        </pc:picChg>
        <pc:picChg chg="add mod">
          <ac:chgData name="태규 어" userId="37997ff5120cb0e8" providerId="LiveId" clId="{7835AB46-980A-4AF9-BDCA-87B9B699B783}" dt="2023-07-09T02:40:35.928" v="586"/>
          <ac:picMkLst>
            <pc:docMk/>
            <pc:sldMk cId="0" sldId="257"/>
            <ac:picMk id="12" creationId="{44930337-3EFE-21B1-125F-3680C91CCA2A}"/>
          </ac:picMkLst>
        </pc:picChg>
        <pc:picChg chg="del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4616" creationId="{5FACEB5B-1EE6-4E69-27D4-C9CB93502635}"/>
          </ac:picMkLst>
        </pc:picChg>
        <pc:picChg chg="del">
          <ac:chgData name="태규 어" userId="37997ff5120cb0e8" providerId="LiveId" clId="{7835AB46-980A-4AF9-BDCA-87B9B699B783}" dt="2023-07-09T01:18:26.540" v="68" actId="478"/>
          <ac:picMkLst>
            <pc:docMk/>
            <pc:sldMk cId="0" sldId="257"/>
            <ac:picMk id="4618" creationId="{25D597E5-B4E5-CD1B-0324-DC1D9ED65E82}"/>
          </ac:picMkLst>
        </pc:picChg>
        <pc:picChg chg="mod">
          <ac:chgData name="태규 어" userId="37997ff5120cb0e8" providerId="LiveId" clId="{7835AB46-980A-4AF9-BDCA-87B9B699B783}" dt="2023-07-09T10:06:59.290" v="646" actId="1076"/>
          <ac:picMkLst>
            <pc:docMk/>
            <pc:sldMk cId="0" sldId="257"/>
            <ac:picMk id="4620" creationId="{F94D059B-480F-05B6-A561-EB9E6F6E9FDD}"/>
          </ac:picMkLst>
        </pc:pic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4" creationId="{1CFE0D7C-2EAC-2BEF-EC28-96CD5882E3CA}"/>
          </ac:cxnSpMkLst>
        </pc:cxn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5" creationId="{B66C9D8D-5195-7C93-2A4A-20CF717FCBD5}"/>
          </ac:cxnSpMkLst>
        </pc:cxnChg>
      </pc:sldChg>
      <pc:sldChg chg="modSp mod">
        <pc:chgData name="태규 어" userId="37997ff5120cb0e8" providerId="LiveId" clId="{7835AB46-980A-4AF9-BDCA-87B9B699B783}" dt="2023-07-09T02:41:45.321" v="644" actId="20577"/>
        <pc:sldMkLst>
          <pc:docMk/>
          <pc:sldMk cId="0" sldId="263"/>
        </pc:sldMkLst>
        <pc:spChg chg="mod">
          <ac:chgData name="태규 어" userId="37997ff5120cb0e8" providerId="LiveId" clId="{7835AB46-980A-4AF9-BDCA-87B9B699B783}" dt="2023-07-09T01:15:15.374" v="4" actId="14100"/>
          <ac:spMkLst>
            <pc:docMk/>
            <pc:sldMk cId="0" sldId="263"/>
            <ac:spMk id="9" creationId="{61E3DD81-DB33-1554-C9DF-C0A7AD3D8417}"/>
          </ac:spMkLst>
        </pc:spChg>
        <pc:spChg chg="mod">
          <ac:chgData name="태규 어" userId="37997ff5120cb0e8" providerId="LiveId" clId="{7835AB46-980A-4AF9-BDCA-87B9B699B783}" dt="2023-07-09T02:41:45.321" v="644" actId="20577"/>
          <ac:spMkLst>
            <pc:docMk/>
            <pc:sldMk cId="0" sldId="263"/>
            <ac:spMk id="25" creationId="{CCE6FF40-407A-BD7B-BED1-CE6C40863D04}"/>
          </ac:spMkLst>
        </pc:spChg>
      </pc:sldChg>
      <pc:sldChg chg="addSp delSp modSp mod">
        <pc:chgData name="태규 어" userId="37997ff5120cb0e8" providerId="LiveId" clId="{7835AB46-980A-4AF9-BDCA-87B9B699B783}" dt="2023-07-09T10:08:32.277" v="665" actId="1076"/>
        <pc:sldMkLst>
          <pc:docMk/>
          <pc:sldMk cId="1128181080" sldId="320"/>
        </pc:sldMkLst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2" creationId="{363EFA7C-24A3-9613-6085-B058D9F32C1F}"/>
          </ac:spMkLst>
        </pc:spChg>
        <pc:spChg chg="mod">
          <ac:chgData name="태규 어" userId="37997ff5120cb0e8" providerId="LiveId" clId="{7835AB46-980A-4AF9-BDCA-87B9B699B783}" dt="2023-07-09T01:24:36.687" v="457" actId="1036"/>
          <ac:spMkLst>
            <pc:docMk/>
            <pc:sldMk cId="1128181080" sldId="320"/>
            <ac:spMk id="3" creationId="{812971F2-8359-5AF2-325D-78317AD92808}"/>
          </ac:spMkLst>
        </pc:spChg>
        <pc:spChg chg="mod">
          <ac:chgData name="태규 어" userId="37997ff5120cb0e8" providerId="LiveId" clId="{7835AB46-980A-4AF9-BDCA-87B9B699B783}" dt="2023-07-09T01:23:22.259" v="368" actId="14100"/>
          <ac:spMkLst>
            <pc:docMk/>
            <pc:sldMk cId="1128181080" sldId="320"/>
            <ac:spMk id="6" creationId="{2D6C959D-4763-B72E-E306-5B19E7BDC9F1}"/>
          </ac:spMkLst>
        </pc:spChg>
        <pc:spChg chg="add mod">
          <ac:chgData name="태규 어" userId="37997ff5120cb0e8" providerId="LiveId" clId="{7835AB46-980A-4AF9-BDCA-87B9B699B783}" dt="2023-07-09T01:19:28.750" v="119" actId="255"/>
          <ac:spMkLst>
            <pc:docMk/>
            <pc:sldMk cId="1128181080" sldId="320"/>
            <ac:spMk id="7" creationId="{21DC7C4C-5AF3-1ACC-E125-FAF712774D8C}"/>
          </ac:spMkLst>
        </pc:spChg>
        <pc:spChg chg="mod">
          <ac:chgData name="태규 어" userId="37997ff5120cb0e8" providerId="LiveId" clId="{7835AB46-980A-4AF9-BDCA-87B9B699B783}" dt="2023-07-09T01:24:41.300" v="465" actId="1035"/>
          <ac:spMkLst>
            <pc:docMk/>
            <pc:sldMk cId="1128181080" sldId="320"/>
            <ac:spMk id="9" creationId="{A802FFE6-209A-E142-67D3-A988AFA35CEE}"/>
          </ac:spMkLst>
        </pc:spChg>
        <pc:spChg chg="mod">
          <ac:chgData name="태규 어" userId="37997ff5120cb0e8" providerId="LiveId" clId="{7835AB46-980A-4AF9-BDCA-87B9B699B783}" dt="2023-07-09T01:23:32.121" v="384" actId="1038"/>
          <ac:spMkLst>
            <pc:docMk/>
            <pc:sldMk cId="1128181080" sldId="320"/>
            <ac:spMk id="10" creationId="{C0CE150F-CA5B-1A4E-685F-78114299CF07}"/>
          </ac:spMkLst>
        </pc:spChg>
        <pc:spChg chg="mod">
          <ac:chgData name="태규 어" userId="37997ff5120cb0e8" providerId="LiveId" clId="{7835AB46-980A-4AF9-BDCA-87B9B699B783}" dt="2023-07-09T01:24:42.938" v="469" actId="1035"/>
          <ac:spMkLst>
            <pc:docMk/>
            <pc:sldMk cId="1128181080" sldId="320"/>
            <ac:spMk id="11" creationId="{F36485C5-92C5-A38E-AF00-304E104EC00C}"/>
          </ac:spMkLst>
        </pc:spChg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14" creationId="{23B761E8-E91B-574B-19C3-61CDF85B2881}"/>
          </ac:spMkLst>
        </pc:spChg>
        <pc:spChg chg="add mod">
          <ac:chgData name="태규 어" userId="37997ff5120cb0e8" providerId="LiveId" clId="{7835AB46-980A-4AF9-BDCA-87B9B699B783}" dt="2023-07-09T01:19:35.677" v="120"/>
          <ac:spMkLst>
            <pc:docMk/>
            <pc:sldMk cId="1128181080" sldId="320"/>
            <ac:spMk id="15" creationId="{F89B15AC-15CA-BCC8-712C-9D7305B81443}"/>
          </ac:spMkLst>
        </pc:spChg>
        <pc:spChg chg="mod">
          <ac:chgData name="태규 어" userId="37997ff5120cb0e8" providerId="LiveId" clId="{7835AB46-980A-4AF9-BDCA-87B9B699B783}" dt="2023-07-09T01:24:10.698" v="414" actId="1076"/>
          <ac:spMkLst>
            <pc:docMk/>
            <pc:sldMk cId="1128181080" sldId="320"/>
            <ac:spMk id="18" creationId="{776C4DC3-8261-64CC-F9B2-FD72ADACE4D3}"/>
          </ac:spMkLst>
        </pc:spChg>
        <pc:spChg chg="mod">
          <ac:chgData name="태규 어" userId="37997ff5120cb0e8" providerId="LiveId" clId="{7835AB46-980A-4AF9-BDCA-87B9B699B783}" dt="2023-07-09T10:08:24.700" v="663" actId="14100"/>
          <ac:spMkLst>
            <pc:docMk/>
            <pc:sldMk cId="1128181080" sldId="320"/>
            <ac:spMk id="20" creationId="{9FD1E7D3-D15A-52E3-8FB5-FB5BB64BF97D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1" creationId="{00000000-0000-0000-0000-000000000000}"/>
          </ac:spMkLst>
        </pc:spChg>
        <pc:spChg chg="mod">
          <ac:chgData name="태규 어" userId="37997ff5120cb0e8" providerId="LiveId" clId="{7835AB46-980A-4AF9-BDCA-87B9B699B783}" dt="2023-07-09T10:08:32.277" v="665" actId="1076"/>
          <ac:spMkLst>
            <pc:docMk/>
            <pc:sldMk cId="1128181080" sldId="320"/>
            <ac:spMk id="23" creationId="{2A0926EC-5F0A-7A2E-9A30-445ADE7B1ABE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6" creationId="{E7C37C6A-3657-62AD-361E-A8C50E1798D9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7" creationId="{62A78E57-6381-AA70-45F6-110F5C1F0EB7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8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9" creationId="{64D20C42-B93C-3EA1-9B00-F4D3F375A595}"/>
          </ac:spMkLst>
        </pc:spChg>
        <pc:spChg chg="mod">
          <ac:chgData name="태규 어" userId="37997ff5120cb0e8" providerId="LiveId" clId="{7835AB46-980A-4AF9-BDCA-87B9B699B783}" dt="2023-07-09T01:23:58.019" v="408" actId="1076"/>
          <ac:spMkLst>
            <pc:docMk/>
            <pc:sldMk cId="1128181080" sldId="320"/>
            <ac:spMk id="72" creationId="{92AF48E3-F848-41F2-A847-CFFB1FCD5A10}"/>
          </ac:spMkLst>
        </pc:spChg>
        <pc:spChg chg="mod">
          <ac:chgData name="태규 어" userId="37997ff5120cb0e8" providerId="LiveId" clId="{7835AB46-980A-4AF9-BDCA-87B9B699B783}" dt="2023-07-09T10:08:15.955" v="660" actId="1076"/>
          <ac:spMkLst>
            <pc:docMk/>
            <pc:sldMk cId="1128181080" sldId="320"/>
            <ac:spMk id="73" creationId="{926A477C-490F-4BC8-9804-90B1F10DFE94}"/>
          </ac:spMkLst>
        </pc:spChg>
        <pc:spChg chg="mod">
          <ac:chgData name="태규 어" userId="37997ff5120cb0e8" providerId="LiveId" clId="{7835AB46-980A-4AF9-BDCA-87B9B699B783}" dt="2023-07-09T01:24:14.539" v="415" actId="1076"/>
          <ac:spMkLst>
            <pc:docMk/>
            <pc:sldMk cId="1128181080" sldId="320"/>
            <ac:spMk id="74" creationId="{3506B264-4598-4163-9EAC-DAA8A17F7969}"/>
          </ac:spMkLst>
        </pc:spChg>
        <pc:spChg chg="mod">
          <ac:chgData name="태규 어" userId="37997ff5120cb0e8" providerId="LiveId" clId="{7835AB46-980A-4AF9-BDCA-87B9B699B783}" dt="2023-07-09T01:24:38.482" v="461" actId="1036"/>
          <ac:spMkLst>
            <pc:docMk/>
            <pc:sldMk cId="1128181080" sldId="320"/>
            <ac:spMk id="75" creationId="{AD622D6E-90A2-4931-BD31-CB5893E7B65A}"/>
          </ac:spMkLst>
        </pc:spChg>
        <pc:spChg chg="mod">
          <ac:chgData name="태규 어" userId="37997ff5120cb0e8" providerId="LiveId" clId="{7835AB46-980A-4AF9-BDCA-87B9B699B783}" dt="2023-07-09T01:24:05.066" v="412" actId="1076"/>
          <ac:spMkLst>
            <pc:docMk/>
            <pc:sldMk cId="1128181080" sldId="320"/>
            <ac:spMk id="78" creationId="{D2F149FD-CC69-4B63-95C2-9F0DA132C076}"/>
          </ac:spMkLst>
        </pc:spChg>
        <pc:picChg chg="add mod">
          <ac:chgData name="태규 어" userId="37997ff5120cb0e8" providerId="LiveId" clId="{7835AB46-980A-4AF9-BDCA-87B9B699B783}" dt="2023-07-09T01:24:19.614" v="417" actId="1076"/>
          <ac:picMkLst>
            <pc:docMk/>
            <pc:sldMk cId="1128181080" sldId="320"/>
            <ac:picMk id="8" creationId="{1AB704AA-03B5-F136-0D6B-ECDAD684557D}"/>
          </ac:picMkLst>
        </pc:picChg>
        <pc:picChg chg="add del mod">
          <ac:chgData name="태규 어" userId="37997ff5120cb0e8" providerId="LiveId" clId="{7835AB46-980A-4AF9-BDCA-87B9B699B783}" dt="2023-07-09T02:40:42.565" v="591" actId="478"/>
          <ac:picMkLst>
            <pc:docMk/>
            <pc:sldMk cId="1128181080" sldId="320"/>
            <ac:picMk id="13" creationId="{FA41081D-1708-33A9-9E7E-C9C465C786F2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30" creationId="{00000000-0000-0000-0000-000000000000}"/>
          </ac:picMkLst>
        </pc:picChg>
        <pc:picChg chg="add mod">
          <ac:chgData name="태규 어" userId="37997ff5120cb0e8" providerId="LiveId" clId="{7835AB46-980A-4AF9-BDCA-87B9B699B783}" dt="2023-07-09T02:40:42.731" v="592"/>
          <ac:picMkLst>
            <pc:docMk/>
            <pc:sldMk cId="1128181080" sldId="320"/>
            <ac:picMk id="36" creationId="{EFCF434A-3E8B-4ABE-2678-16005852E1C0}"/>
          </ac:picMkLst>
        </pc:pic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4" creationId="{71D173FC-7F03-C02E-D254-C61893823A10}"/>
          </ac:cxnSpMkLst>
        </pc:cxn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5" creationId="{04EC83EC-D358-DF03-4479-D5FDEA263A68}"/>
          </ac:cxnSpMkLst>
        </pc:cxnChg>
        <pc:cxnChg chg="mod">
          <ac:chgData name="태규 어" userId="37997ff5120cb0e8" providerId="LiveId" clId="{7835AB46-980A-4AF9-BDCA-87B9B699B783}" dt="2023-07-09T01:24:07.435" v="413" actId="1076"/>
          <ac:cxnSpMkLst>
            <pc:docMk/>
            <pc:sldMk cId="1128181080" sldId="320"/>
            <ac:cxnSpMk id="19" creationId="{47109CB2-9AD7-B5A5-D94F-CE73157DDE28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5" creationId="{00000000-0000-0000-0000-000000000000}"/>
          </ac:cxnSpMkLst>
        </pc:cxnChg>
        <pc:cxnChg chg="mod">
          <ac:chgData name="태규 어" userId="37997ff5120cb0e8" providerId="LiveId" clId="{7835AB46-980A-4AF9-BDCA-87B9B699B783}" dt="2023-07-09T01:24:03.586" v="411" actId="1076"/>
          <ac:cxnSpMkLst>
            <pc:docMk/>
            <pc:sldMk cId="1128181080" sldId="320"/>
            <ac:cxnSpMk id="82" creationId="{BFF3F5FF-6CDB-42BD-8B5B-5C5FACD76A0E}"/>
          </ac:cxnSpMkLst>
        </pc:cxnChg>
      </pc:sldChg>
      <pc:sldChg chg="addSp delSp modSp mod">
        <pc:chgData name="태규 어" userId="37997ff5120cb0e8" providerId="LiveId" clId="{7835AB46-980A-4AF9-BDCA-87B9B699B783}" dt="2023-07-09T02:40:28.027" v="580"/>
        <pc:sldMkLst>
          <pc:docMk/>
          <pc:sldMk cId="1152041927" sldId="322"/>
        </pc:sldMkLst>
        <pc:picChg chg="add del mod">
          <ac:chgData name="태규 어" userId="37997ff5120cb0e8" providerId="LiveId" clId="{7835AB46-980A-4AF9-BDCA-87B9B699B783}" dt="2023-07-09T02:40:26.482" v="579" actId="21"/>
          <ac:picMkLst>
            <pc:docMk/>
            <pc:sldMk cId="1152041927" sldId="322"/>
            <ac:picMk id="2" creationId="{666041F6-2F90-AC79-79B8-A925F0BD7E8C}"/>
          </ac:picMkLst>
        </pc:picChg>
        <pc:picChg chg="add mod">
          <ac:chgData name="태규 어" userId="37997ff5120cb0e8" providerId="LiveId" clId="{7835AB46-980A-4AF9-BDCA-87B9B699B783}" dt="2023-07-09T02:40:28.027" v="580"/>
          <ac:picMkLst>
            <pc:docMk/>
            <pc:sldMk cId="1152041927" sldId="322"/>
            <ac:picMk id="3" creationId="{4B0843F1-6AAA-3C16-56F9-7FEFFAB862C7}"/>
          </ac:picMkLst>
        </pc:picChg>
        <pc:picChg chg="del">
          <ac:chgData name="태규 어" userId="37997ff5120cb0e8" providerId="LiveId" clId="{7835AB46-980A-4AF9-BDCA-87B9B699B783}" dt="2023-07-09T02:40:23.034" v="575" actId="478"/>
          <ac:picMkLst>
            <pc:docMk/>
            <pc:sldMk cId="1152041927" sldId="322"/>
            <ac:picMk id="15" creationId="{A6AF8EA9-AC9D-70A9-3E6C-8CFDD6668951}"/>
          </ac:picMkLst>
        </pc:picChg>
      </pc:sldChg>
      <pc:sldChg chg="addSp delSp modSp mod">
        <pc:chgData name="태규 어" userId="37997ff5120cb0e8" providerId="LiveId" clId="{7835AB46-980A-4AF9-BDCA-87B9B699B783}" dt="2023-07-09T02:40:30.998" v="582"/>
        <pc:sldMkLst>
          <pc:docMk/>
          <pc:sldMk cId="1221048037" sldId="323"/>
        </pc:sldMkLst>
        <pc:picChg chg="add mod">
          <ac:chgData name="태규 어" userId="37997ff5120cb0e8" providerId="LiveId" clId="{7835AB46-980A-4AF9-BDCA-87B9B699B783}" dt="2023-07-09T02:40:30.998" v="582"/>
          <ac:picMkLst>
            <pc:docMk/>
            <pc:sldMk cId="1221048037" sldId="323"/>
            <ac:picMk id="3" creationId="{D0154EBA-25F8-0482-9654-B732DDA8532D}"/>
          </ac:picMkLst>
        </pc:picChg>
        <pc:picChg chg="del">
          <ac:chgData name="태규 어" userId="37997ff5120cb0e8" providerId="LiveId" clId="{7835AB46-980A-4AF9-BDCA-87B9B699B783}" dt="2023-07-09T02:40:30.786" v="581" actId="478"/>
          <ac:picMkLst>
            <pc:docMk/>
            <pc:sldMk cId="1221048037" sldId="323"/>
            <ac:picMk id="17" creationId="{E136CE2A-0F69-1781-2A3E-8E0301051771}"/>
          </ac:picMkLst>
        </pc:picChg>
      </pc:sldChg>
      <pc:sldChg chg="addSp delSp modSp mod">
        <pc:chgData name="태규 어" userId="37997ff5120cb0e8" providerId="LiveId" clId="{7835AB46-980A-4AF9-BDCA-87B9B699B783}" dt="2023-07-09T02:40:44.995" v="594"/>
        <pc:sldMkLst>
          <pc:docMk/>
          <pc:sldMk cId="633488305" sldId="352"/>
        </pc:sldMkLst>
        <pc:picChg chg="add mod">
          <ac:chgData name="태규 어" userId="37997ff5120cb0e8" providerId="LiveId" clId="{7835AB46-980A-4AF9-BDCA-87B9B699B783}" dt="2023-07-09T02:40:44.995" v="594"/>
          <ac:picMkLst>
            <pc:docMk/>
            <pc:sldMk cId="633488305" sldId="352"/>
            <ac:picMk id="2" creationId="{959D068C-D0C1-61BC-B46E-BADE90457F52}"/>
          </ac:picMkLst>
        </pc:picChg>
        <pc:picChg chg="del">
          <ac:chgData name="태규 어" userId="37997ff5120cb0e8" providerId="LiveId" clId="{7835AB46-980A-4AF9-BDCA-87B9B699B783}" dt="2023-07-09T02:40:44.829" v="593" actId="478"/>
          <ac:picMkLst>
            <pc:docMk/>
            <pc:sldMk cId="633488305" sldId="352"/>
            <ac:picMk id="54" creationId="{330A207E-B079-EF39-30FA-5CAACFAC7EE0}"/>
          </ac:picMkLst>
        </pc:picChg>
      </pc:sldChg>
      <pc:sldChg chg="addSp delSp modSp del mod">
        <pc:chgData name="태규 어" userId="37997ff5120cb0e8" providerId="LiveId" clId="{7835AB46-980A-4AF9-BDCA-87B9B699B783}" dt="2023-07-09T01:26:05.661" v="530" actId="47"/>
        <pc:sldMkLst>
          <pc:docMk/>
          <pc:sldMk cId="3986610274" sldId="377"/>
        </pc:sldMkLst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2" creationId="{C01D5786-657C-4E9E-A050-DD254F969F47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3" creationId="{F841AB24-24B0-4726-BE40-A1F504C6F554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4" creationId="{ECE25766-F9D6-4DF8-BE43-FECCE1C43890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5" creationId="{59D17F16-E3AF-F600-701C-BF001D44293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6" creationId="{B14E1D4F-9CB9-9C6D-39D0-D4532CF6F798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9" creationId="{3ADEC278-D936-09B6-F539-EB1AA44ABE0A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3" creationId="{5D87A3AD-CA95-721C-C275-30521DE64EC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4" creationId="{0D788472-6D09-3D41-6FA1-1BFDDF052C73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1" creationId="{00000000-0000-0000-0000-000000000000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8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0" creationId="{A9474A28-9D99-EE26-76E4-EF2953698A8D}"/>
          </ac:picMkLst>
        </pc:pic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1" creationId="{D2B93BC0-E8EF-3B6F-621E-DCAB67CF7648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30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7" creationId="{7C43105C-6F26-BB68-2C58-C84A74D891C2}"/>
          </ac:cxnSpMkLst>
        </pc:cxn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8" creationId="{B0FB8977-5448-BCEF-2C13-8E9A63BA9C2C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5" creationId="{00000000-0000-0000-0000-000000000000}"/>
          </ac:cxnSpMkLst>
        </pc:cxnChg>
      </pc:sldChg>
      <pc:sldChg chg="addSp delSp modSp mod">
        <pc:chgData name="태규 어" userId="37997ff5120cb0e8" providerId="LiveId" clId="{7835AB46-980A-4AF9-BDCA-87B9B699B783}" dt="2023-07-09T02:40:40.559" v="590"/>
        <pc:sldMkLst>
          <pc:docMk/>
          <pc:sldMk cId="880009074" sldId="378"/>
        </pc:sldMkLst>
        <pc:picChg chg="add mod">
          <ac:chgData name="태규 어" userId="37997ff5120cb0e8" providerId="LiveId" clId="{7835AB46-980A-4AF9-BDCA-87B9B699B783}" dt="2023-07-09T02:40:40.559" v="590"/>
          <ac:picMkLst>
            <pc:docMk/>
            <pc:sldMk cId="880009074" sldId="378"/>
            <ac:picMk id="5" creationId="{63A6C047-D27E-4734-AEA9-0E95486566C5}"/>
          </ac:picMkLst>
        </pc:picChg>
        <pc:picChg chg="del">
          <ac:chgData name="태규 어" userId="37997ff5120cb0e8" providerId="LiveId" clId="{7835AB46-980A-4AF9-BDCA-87B9B699B783}" dt="2023-07-09T02:40:40.378" v="589" actId="478"/>
          <ac:picMkLst>
            <pc:docMk/>
            <pc:sldMk cId="880009074" sldId="378"/>
            <ac:picMk id="14" creationId="{224FFC02-E1E4-5172-A6FD-8C101F8F2EF6}"/>
          </ac:picMkLst>
        </pc:picChg>
      </pc:sldChg>
      <pc:sldChg chg="addSp delSp modSp mod">
        <pc:chgData name="태규 어" userId="37997ff5120cb0e8" providerId="LiveId" clId="{7835AB46-980A-4AF9-BDCA-87B9B699B783}" dt="2023-07-09T10:07:35.248" v="656" actId="478"/>
        <pc:sldMkLst>
          <pc:docMk/>
          <pc:sldMk cId="3522497447" sldId="381"/>
        </pc:sldMkLst>
        <pc:spChg chg="add del">
          <ac:chgData name="태규 어" userId="37997ff5120cb0e8" providerId="LiveId" clId="{7835AB46-980A-4AF9-BDCA-87B9B699B783}" dt="2023-07-09T10:07:35.248" v="656" actId="478"/>
          <ac:spMkLst>
            <pc:docMk/>
            <pc:sldMk cId="3522497447" sldId="381"/>
            <ac:spMk id="14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2:40:33.576" v="584"/>
          <ac:picMkLst>
            <pc:docMk/>
            <pc:sldMk cId="3522497447" sldId="381"/>
            <ac:picMk id="5" creationId="{5D2A9FA9-34BF-DA67-6CF1-5BEE994E1CCE}"/>
          </ac:picMkLst>
        </pc:picChg>
        <pc:picChg chg="del">
          <ac:chgData name="태규 어" userId="37997ff5120cb0e8" providerId="LiveId" clId="{7835AB46-980A-4AF9-BDCA-87B9B699B783}" dt="2023-07-09T02:40:33.379" v="583" actId="478"/>
          <ac:picMkLst>
            <pc:docMk/>
            <pc:sldMk cId="3522497447" sldId="381"/>
            <ac:picMk id="22" creationId="{CE988115-5BCA-19DD-153E-77C48E3356E6}"/>
          </ac:picMkLst>
        </pc:picChg>
      </pc:sldChg>
      <pc:sldChg chg="addSp delSp modSp mod">
        <pc:chgData name="태규 어" userId="37997ff5120cb0e8" providerId="LiveId" clId="{7835AB46-980A-4AF9-BDCA-87B9B699B783}" dt="2023-07-09T02:40:46.935" v="596"/>
        <pc:sldMkLst>
          <pc:docMk/>
          <pc:sldMk cId="667536398" sldId="382"/>
        </pc:sldMkLst>
        <pc:spChg chg="mod">
          <ac:chgData name="태규 어" userId="37997ff5120cb0e8" providerId="LiveId" clId="{7835AB46-980A-4AF9-BDCA-87B9B699B783}" dt="2023-07-09T01:28:07.966" v="566" actId="1037"/>
          <ac:spMkLst>
            <pc:docMk/>
            <pc:sldMk cId="667536398" sldId="382"/>
            <ac:spMk id="53" creationId="{AAF1BCC1-A931-431C-A92E-73BE1AF6F592}"/>
          </ac:spMkLst>
        </pc:spChg>
        <pc:picChg chg="add mod">
          <ac:chgData name="태규 어" userId="37997ff5120cb0e8" providerId="LiveId" clId="{7835AB46-980A-4AF9-BDCA-87B9B699B783}" dt="2023-07-09T02:40:46.935" v="596"/>
          <ac:picMkLst>
            <pc:docMk/>
            <pc:sldMk cId="667536398" sldId="382"/>
            <ac:picMk id="2" creationId="{DC19CE16-B381-C335-9067-85B22D930535}"/>
          </ac:picMkLst>
        </pc:picChg>
        <pc:picChg chg="del">
          <ac:chgData name="태규 어" userId="37997ff5120cb0e8" providerId="LiveId" clId="{7835AB46-980A-4AF9-BDCA-87B9B699B783}" dt="2023-07-09T02:40:46.773" v="595" actId="478"/>
          <ac:picMkLst>
            <pc:docMk/>
            <pc:sldMk cId="667536398" sldId="382"/>
            <ac:picMk id="54" creationId="{330A207E-B079-EF39-30FA-5CAACFAC7EE0}"/>
          </ac:picMkLst>
        </pc:picChg>
        <pc:cxnChg chg="mod">
          <ac:chgData name="태규 어" userId="37997ff5120cb0e8" providerId="LiveId" clId="{7835AB46-980A-4AF9-BDCA-87B9B699B783}" dt="2023-07-09T01:28:07.966" v="566" actId="1037"/>
          <ac:cxnSpMkLst>
            <pc:docMk/>
            <pc:sldMk cId="667536398" sldId="382"/>
            <ac:cxnSpMk id="57" creationId="{D04E4A28-45C8-43C9-881F-85CFB3AB8DA5}"/>
          </ac:cxnSpMkLst>
        </pc:cxnChg>
      </pc:sldChg>
      <pc:sldChg chg="addSp delSp modSp add mod">
        <pc:chgData name="태규 어" userId="37997ff5120cb0e8" providerId="LiveId" clId="{7835AB46-980A-4AF9-BDCA-87B9B699B783}" dt="2023-07-09T10:07:54.568" v="659" actId="14100"/>
        <pc:sldMkLst>
          <pc:docMk/>
          <pc:sldMk cId="1720956188" sldId="383"/>
        </pc:sldMkLst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4" creationId="{B611ADE8-0CBA-DC0B-C27C-C7689B94E97A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9" creationId="{D3B4473A-F36F-DC3B-6234-1664EC9FFE0C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11" creationId="{5FD3ECD6-04D9-A01D-B34A-D5B22C2F17D2}"/>
          </ac:spMkLst>
        </pc:spChg>
        <pc:spChg chg="add mod">
          <ac:chgData name="태규 어" userId="37997ff5120cb0e8" providerId="LiveId" clId="{7835AB46-980A-4AF9-BDCA-87B9B699B783}" dt="2023-07-09T10:07:40.443" v="657"/>
          <ac:spMkLst>
            <pc:docMk/>
            <pc:sldMk cId="1720956188" sldId="383"/>
            <ac:spMk id="12" creationId="{DFDCAF4A-D69B-4EA9-7E59-1C81C9002FD3}"/>
          </ac:spMkLst>
        </pc:spChg>
        <pc:spChg chg="add mod">
          <ac:chgData name="태규 어" userId="37997ff5120cb0e8" providerId="LiveId" clId="{7835AB46-980A-4AF9-BDCA-87B9B699B783}" dt="2023-07-09T01:26:32.445" v="535" actId="20577"/>
          <ac:spMkLst>
            <pc:docMk/>
            <pc:sldMk cId="1720956188" sldId="383"/>
            <ac:spMk id="13" creationId="{D5090E04-383A-2B4D-808B-6BC68656EC18}"/>
          </ac:spMkLst>
        </pc:spChg>
        <pc:spChg chg="add mod">
          <ac:chgData name="태규 어" userId="37997ff5120cb0e8" providerId="LiveId" clId="{7835AB46-980A-4AF9-BDCA-87B9B699B783}" dt="2023-07-09T01:18:56.736" v="71"/>
          <ac:spMkLst>
            <pc:docMk/>
            <pc:sldMk cId="1720956188" sldId="383"/>
            <ac:spMk id="15" creationId="{66673C23-038A-5492-75DB-572BE5B59953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4" creationId="{00000000-0000-0000-0000-000000000000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7" creationId="{00000000-0000-0000-0000-000000000000}"/>
          </ac:spMkLst>
        </pc:spChg>
        <pc:spChg chg="del mod ord">
          <ac:chgData name="태규 어" userId="37997ff5120cb0e8" providerId="LiveId" clId="{7835AB46-980A-4AF9-BDCA-87B9B699B783}" dt="2023-07-09T01:18:56.424" v="70" actId="478"/>
          <ac:spMkLst>
            <pc:docMk/>
            <pc:sldMk cId="1720956188" sldId="383"/>
            <ac:spMk id="32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7:53.637" v="58"/>
          <ac:picMkLst>
            <pc:docMk/>
            <pc:sldMk cId="1720956188" sldId="383"/>
            <ac:picMk id="10" creationId="{C4692C04-C037-29DF-FB39-1DE36CB3B717}"/>
          </ac:picMkLst>
        </pc:picChg>
        <pc:picChg chg="add del mod">
          <ac:chgData name="태규 어" userId="37997ff5120cb0e8" providerId="LiveId" clId="{7835AB46-980A-4AF9-BDCA-87B9B699B783}" dt="2023-07-09T02:40:37.872" v="587" actId="478"/>
          <ac:picMkLst>
            <pc:docMk/>
            <pc:sldMk cId="1720956188" sldId="383"/>
            <ac:picMk id="12" creationId="{2477E51B-6CC2-E767-B5AE-0A8968E4F42B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14" creationId="{224FFC02-E1E4-5172-A6FD-8C101F8F2EF6}"/>
          </ac:picMkLst>
        </pc:picChg>
        <pc:picChg chg="add mod">
          <ac:chgData name="태규 어" userId="37997ff5120cb0e8" providerId="LiveId" clId="{7835AB46-980A-4AF9-BDCA-87B9B699B783}" dt="2023-07-09T02:40:38.033" v="588"/>
          <ac:picMkLst>
            <pc:docMk/>
            <pc:sldMk cId="1720956188" sldId="383"/>
            <ac:picMk id="16" creationId="{DE2033B1-E27F-18ED-8875-DD5EA96655C7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29" creationId="{00000000-0000-0000-0000-000000000000}"/>
          </ac:picMkLst>
        </pc:picChg>
        <pc:picChg chg="mod">
          <ac:chgData name="태규 어" userId="37997ff5120cb0e8" providerId="LiveId" clId="{7835AB46-980A-4AF9-BDCA-87B9B699B783}" dt="2023-07-09T10:07:54.568" v="659" actId="14100"/>
          <ac:picMkLst>
            <pc:docMk/>
            <pc:sldMk cId="1720956188" sldId="383"/>
            <ac:picMk id="1033" creationId="{8776C158-62CD-70E2-CBBC-80BA9B3EA0B2}"/>
          </ac:picMkLst>
        </pc:pic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6" creationId="{A51F5044-2F4D-4114-C46C-2410ECEAF5FE}"/>
          </ac:cxnSpMkLst>
        </pc:cxn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8" creationId="{96DB430C-831A-C166-1C45-51051D814D79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5" creationId="{00000000-0000-0000-0000-000000000000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6" creationId="{00000000-0000-0000-0000-000000000000}"/>
          </ac:cxnSpMkLst>
        </pc:cxnChg>
      </pc:sldChg>
      <pc:sldChg chg="del">
        <pc:chgData name="태규 어" userId="37997ff5120cb0e8" providerId="LiveId" clId="{7835AB46-980A-4AF9-BDCA-87B9B699B783}" dt="2023-07-09T01:15:22.307" v="5" actId="2696"/>
        <pc:sldMkLst>
          <pc:docMk/>
          <pc:sldMk cId="3789253888" sldId="383"/>
        </pc:sldMkLst>
      </pc:sldChg>
      <pc:sldChg chg="add del">
        <pc:chgData name="태규 어" userId="37997ff5120cb0e8" providerId="LiveId" clId="{7835AB46-980A-4AF9-BDCA-87B9B699B783}" dt="2023-07-09T10:07:18.100" v="652" actId="47"/>
        <pc:sldMkLst>
          <pc:docMk/>
          <pc:sldMk cId="849104972" sldId="384"/>
        </pc:sldMkLst>
      </pc:sldChg>
      <pc:sldChg chg="addSp delSp modSp add mod">
        <pc:chgData name="태규 어" userId="37997ff5120cb0e8" providerId="LiveId" clId="{7835AB46-980A-4AF9-BDCA-87B9B699B783}" dt="2023-07-09T10:07:34.233" v="655" actId="478"/>
        <pc:sldMkLst>
          <pc:docMk/>
          <pc:sldMk cId="2185239162" sldId="385"/>
        </pc:sldMkLst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9" creationId="{ACA749B7-B584-4AEB-032C-9C8ABF6AEC9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0" creationId="{9E097616-00DC-F1A5-B144-C2EFA4236C54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2" creationId="{B9C8BE9C-29A3-1C43-F393-E2364D9B000B}"/>
          </ac:spMkLst>
        </pc:spChg>
        <pc:spChg chg="add del">
          <ac:chgData name="태규 어" userId="37997ff5120cb0e8" providerId="LiveId" clId="{7835AB46-980A-4AF9-BDCA-87B9B699B783}" dt="2023-07-09T10:07:34.233" v="655" actId="478"/>
          <ac:spMkLst>
            <pc:docMk/>
            <pc:sldMk cId="2185239162" sldId="385"/>
            <ac:spMk id="14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5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6" creationId="{E0E093AF-1121-4B7C-9D1C-5C73F3EAA40C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7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0" creationId="{05FC4128-B40A-DAEF-75A1-B65E555DB76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2" creationId="{CC80C976-E1F6-BA4A-D64E-3A4BD0D337CA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2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5" creationId="{6D7EC4AD-C8C1-4A2F-2B69-7801D575C7B1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30" creationId="{00000000-0000-0000-0000-000000000000}"/>
          </ac:spMkLst>
        </pc:sp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2" creationId="{1537821E-D2B0-4547-8CD2-3CC945149C28}"/>
          </ac:graphicFrameMkLst>
        </pc:graphicFrame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3" creationId="{A6B168DA-E2E7-468C-A741-A2E813CD07ED}"/>
          </ac:graphicFrameMkLst>
        </pc:graphicFrame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5" creationId="{5D2A9FA9-34BF-DA67-6CF1-5BEE994E1CCE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6" creationId="{09127BEF-7DDF-2098-35FE-BDDF28C0047A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7" creationId="{628A7D08-6230-21BD-DD26-34208688B622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8" creationId="{FA93F23A-1499-39F7-1324-7C4B04F785A1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11" creationId="{D57F2821-73F4-8902-6B2D-83A5606BF0C5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1" creationId="{8232B9EF-3D00-CFC2-62FA-9B4E6FF72EFF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6" creationId="{9A0E0F91-4B88-0FA6-16F0-A5C49226135D}"/>
          </ac:picMkLst>
        </pc:pic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29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3" creationId="{D14E1DEA-19CA-35E5-54FC-1A087F2CAEFB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18" creationId="{00000000-0000-0000-0000-000000000000}"/>
          </ac:cxnSpMkLst>
        </pc:cxn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9" creationId="{79D16B8F-033B-9E7F-2427-BCD04683261C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23" creationId="{00000000-0000-0000-0000-000000000000}"/>
          </ac:cxnSpMkLst>
        </pc:cxnChg>
      </pc:sld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0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7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" name="Rectangle 516">
            <a:extLst>
              <a:ext uri="{FF2B5EF4-FFF2-40B4-BE49-F238E27FC236}">
                <a16:creationId xmlns:a16="http://schemas.microsoft.com/office/drawing/2014/main" id="{4CB1DB2D-E530-AFA1-1175-4FB35195EE8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1413" y="684213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637" name="Rectangle 517">
            <a:extLst>
              <a:ext uri="{FF2B5EF4-FFF2-40B4-BE49-F238E27FC236}">
                <a16:creationId xmlns:a16="http://schemas.microsoft.com/office/drawing/2014/main" id="{0101055D-1F8A-C872-43BF-4992D60FB781}"/>
              </a:ext>
            </a:extLst>
          </p:cNvPr>
          <p:cNvSpPr>
            <a:spLocks noGrp="1" noChangeAspect="1"/>
          </p:cNvSpPr>
          <p:nvPr>
            <p:ph type="body" idx="4294967295"/>
          </p:nvPr>
        </p:nvSpPr>
        <p:spPr bwMode="auto">
          <a:xfrm>
            <a:off x="684213" y="4341813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△○</a:t>
            </a:r>
          </a:p>
        </p:txBody>
      </p:sp>
    </p:spTree>
    <p:extLst>
      <p:ext uri="{BB962C8B-B14F-4D97-AF65-F5344CB8AC3E}">
        <p14:creationId xmlns:p14="http://schemas.microsoft.com/office/powerpoint/2010/main" val="1139328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891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22BCCB-C136-42AA-B734-77409C67F660}" type="slidenum">
              <a:rPr lang="ko-KR" altLang="en-US"/>
              <a:pPr>
                <a:spcBef>
                  <a:spcPct val="0"/>
                </a:spcBef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617335"/>
            <a:ext cx="2134235" cy="1968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617335"/>
            <a:ext cx="2134235" cy="1968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617335"/>
            <a:ext cx="2134235" cy="1968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617335"/>
            <a:ext cx="2134235" cy="1968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617335"/>
            <a:ext cx="2134235" cy="1968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617335"/>
            <a:ext cx="2134235" cy="1968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617335"/>
            <a:ext cx="2134235" cy="1968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617335"/>
            <a:ext cx="2134235" cy="1968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7.xml"></Relationship><Relationship Id="rId2" Type="http://schemas.openxmlformats.org/officeDocument/2006/relationships/slideLayout" Target="../slideLayouts/slideLayout68.xml"></Relationship><Relationship Id="rId3" Type="http://schemas.openxmlformats.org/officeDocument/2006/relationships/slideLayout" Target="../slideLayouts/slideLayout69.xml"></Relationship><Relationship Id="rId4" Type="http://schemas.openxmlformats.org/officeDocument/2006/relationships/slideLayout" Target="../slideLayouts/slideLayout70.xml"></Relationship><Relationship Id="rId5" Type="http://schemas.openxmlformats.org/officeDocument/2006/relationships/slideLayout" Target="../slideLayouts/slideLayout71.xml"></Relationship><Relationship Id="rId6" Type="http://schemas.openxmlformats.org/officeDocument/2006/relationships/slideLayout" Target="../slideLayouts/slideLayout72.xml"></Relationship><Relationship Id="rId7" Type="http://schemas.openxmlformats.org/officeDocument/2006/relationships/slideLayout" Target="../slideLayouts/slideLayout73.xml"></Relationship><Relationship Id="rId8" Type="http://schemas.openxmlformats.org/officeDocument/2006/relationships/slideLayout" Target="../slideLayouts/slideLayout74.xml"></Relationship><Relationship Id="rId9" Type="http://schemas.openxmlformats.org/officeDocument/2006/relationships/slideLayout" Target="../slideLayouts/slideLayout75.xml"></Relationship><Relationship Id="rId10" Type="http://schemas.openxmlformats.org/officeDocument/2006/relationships/slideLayout" Target="../slideLayouts/slideLayout76.xml"></Relationship><Relationship Id="rId11" Type="http://schemas.openxmlformats.org/officeDocument/2006/relationships/slideLayout" Target="../slideLayouts/slideLayout77.xml"></Relationship><Relationship Id="rId12" Type="http://schemas.openxmlformats.org/officeDocument/2006/relationships/theme" Target="../theme/theme7.xml"></Relationship></Relationships>
</file>

<file path=ppt/slideMasters/_rels/slideMaster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slideLayout" Target="../slideLayouts/slideLayout79.xml"></Relationship><Relationship Id="rId3" Type="http://schemas.openxmlformats.org/officeDocument/2006/relationships/slideLayout" Target="../slideLayouts/slideLayout80.xml"></Relationship><Relationship Id="rId4" Type="http://schemas.openxmlformats.org/officeDocument/2006/relationships/slideLayout" Target="../slideLayouts/slideLayout81.xml"></Relationship><Relationship Id="rId5" Type="http://schemas.openxmlformats.org/officeDocument/2006/relationships/slideLayout" Target="../slideLayouts/slideLayout82.xml"></Relationship><Relationship Id="rId6" Type="http://schemas.openxmlformats.org/officeDocument/2006/relationships/slideLayout" Target="../slideLayouts/slideLayout83.xml"></Relationship><Relationship Id="rId7" Type="http://schemas.openxmlformats.org/officeDocument/2006/relationships/slideLayout" Target="../slideLayouts/slideLayout84.xml"></Relationship><Relationship Id="rId8" Type="http://schemas.openxmlformats.org/officeDocument/2006/relationships/slideLayout" Target="../slideLayouts/slideLayout85.xml"></Relationship><Relationship Id="rId9" Type="http://schemas.openxmlformats.org/officeDocument/2006/relationships/slideLayout" Target="../slideLayouts/slideLayout86.xml"></Relationship><Relationship Id="rId10" Type="http://schemas.openxmlformats.org/officeDocument/2006/relationships/slideLayout" Target="../slideLayouts/slideLayout87.xml"></Relationship><Relationship Id="rId11" Type="http://schemas.openxmlformats.org/officeDocument/2006/relationships/slideLayout" Target="../slideLayouts/slideLayout88.xml"></Relationship><Relationship Id="rId12" Type="http://schemas.openxmlformats.org/officeDocument/2006/relationships/theme" Target="../theme/theme8.xml"></Relationship></Relationships>
</file>

<file path=ppt/slideMasters/_rels/slideMaster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slideLayout" Target="../slideLayouts/slideLayout90.xml"></Relationship><Relationship Id="rId3" Type="http://schemas.openxmlformats.org/officeDocument/2006/relationships/slideLayout" Target="../slideLayouts/slideLayout91.xml"></Relationship><Relationship Id="rId4" Type="http://schemas.openxmlformats.org/officeDocument/2006/relationships/slideLayout" Target="../slideLayouts/slideLayout92.xml"></Relationship><Relationship Id="rId5" Type="http://schemas.openxmlformats.org/officeDocument/2006/relationships/slideLayout" Target="../slideLayouts/slideLayout93.xml"></Relationship><Relationship Id="rId6" Type="http://schemas.openxmlformats.org/officeDocument/2006/relationships/slideLayout" Target="../slideLayouts/slideLayout94.xml"></Relationship><Relationship Id="rId7" Type="http://schemas.openxmlformats.org/officeDocument/2006/relationships/slideLayout" Target="../slideLayouts/slideLayout95.xml"></Relationship><Relationship Id="rId8" Type="http://schemas.openxmlformats.org/officeDocument/2006/relationships/slideLayout" Target="../slideLayouts/slideLayout96.xml"></Relationship><Relationship Id="rId9" Type="http://schemas.openxmlformats.org/officeDocument/2006/relationships/slideLayout" Target="../slideLayouts/slideLayout97.xml"></Relationship><Relationship Id="rId10" Type="http://schemas.openxmlformats.org/officeDocument/2006/relationships/slideLayout" Target="../slideLayouts/slideLayout98.xml"></Relationship><Relationship Id="rId11" Type="http://schemas.openxmlformats.org/officeDocument/2006/relationships/slideLayout" Target="../slideLayouts/slideLayout99.xml"></Relationship><Relationship Id="rId12" Type="http://schemas.openxmlformats.org/officeDocument/2006/relationships/theme" Target="../theme/theme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45770" y="6445250"/>
            <a:ext cx="8252460" cy="368935"/>
          </a:xfrm>
          <a:prstGeom prst="roundRect"/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45770" y="6445250"/>
            <a:ext cx="8252460" cy="368935"/>
          </a:xfrm>
          <a:prstGeom prst="roundRect"/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45770" y="6445250"/>
            <a:ext cx="8252460" cy="368935"/>
          </a:xfrm>
          <a:prstGeom prst="roundRect"/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45770" y="6445250"/>
            <a:ext cx="8252460" cy="368935"/>
          </a:xfrm>
          <a:prstGeom prst="roundRect"/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45770" y="6445250"/>
            <a:ext cx="8252460" cy="368935"/>
          </a:xfrm>
          <a:prstGeom prst="roundRect"/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2023. 8. 22.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45770" y="6445250"/>
            <a:ext cx="8252460" cy="368935"/>
          </a:xfrm>
          <a:prstGeom prst="roundRect"/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45770" y="6445250"/>
            <a:ext cx="8252460" cy="368935"/>
          </a:xfrm>
          <a:prstGeom prst="roundRect"/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45770" y="6445250"/>
            <a:ext cx="8252460" cy="368935"/>
          </a:xfrm>
          <a:prstGeom prst="roundRect"/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25649741.png"></Relationship><Relationship Id="rId3" Type="http://schemas.openxmlformats.org/officeDocument/2006/relationships/image" Target="../media/fImage8195645008467.emf"></Relationship><Relationship Id="rId4" Type="http://schemas.openxmlformats.org/officeDocument/2006/relationships/image" Target="../media/fImage715055026334.png"></Relationship><Relationship Id="rId5" Type="http://schemas.openxmlformats.org/officeDocument/2006/relationships/image" Target="../media/fImage27735056500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7.xml"></Relationship><Relationship Id="rId4" Type="http://schemas.openxmlformats.org/officeDocument/2006/relationships/image" Target="../media/image3.emf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22565779169.png"></Relationship><Relationship Id="rId3" Type="http://schemas.openxmlformats.org/officeDocument/2006/relationships/image" Target="../media/fImage8195645805724.emf"></Relationship><Relationship Id="rId4" Type="http://schemas.openxmlformats.org/officeDocument/2006/relationships/image" Target="../media/fImage219955831478.png"></Relationship><Relationship Id="rId5" Type="http://schemas.openxmlformats.org/officeDocument/2006/relationships/image" Target="../media/fImage183095849358.png"></Relationship><Relationship Id="rId6" Type="http://schemas.openxmlformats.org/officeDocument/2006/relationships/image" Target="../media/fImage19795856962.png"></Relationship><Relationship Id="rId7" Type="http://schemas.openxmlformats.org/officeDocument/2006/relationships/image" Target="../media/fImage24095884464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22566585705.png"></Relationship><Relationship Id="rId3" Type="http://schemas.openxmlformats.org/officeDocument/2006/relationships/image" Target="../media/fImage8195646618145.emf"></Relationship><Relationship Id="rId4" Type="http://schemas.openxmlformats.org/officeDocument/2006/relationships/image" Target="../media/fImage528346633281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6.xml"></Relationship><Relationship Id="rId2" Type="http://schemas.openxmlformats.org/officeDocument/2006/relationships/image" Target="../media/fImage22567336827.png"></Relationship><Relationship Id="rId3" Type="http://schemas.openxmlformats.org/officeDocument/2006/relationships/image" Target="../media/fImage8195647369961.emf"></Relationship><Relationship Id="rId4" Type="http://schemas.openxmlformats.org/officeDocument/2006/relationships/image" Target="../media/fImage27302737491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22568112995.png"></Relationship><Relationship Id="rId3" Type="http://schemas.openxmlformats.org/officeDocument/2006/relationships/image" Target="../media/fImage8195648141942.emf"></Relationship><Relationship Id="rId4" Type="http://schemas.openxmlformats.org/officeDocument/2006/relationships/image" Target="../media/fImage409198164827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8.xml"></Relationship><Relationship Id="rId2" Type="http://schemas.openxmlformats.org/officeDocument/2006/relationships/image" Target="../media/fImage22568885436.png"></Relationship><Relationship Id="rId3" Type="http://schemas.openxmlformats.org/officeDocument/2006/relationships/image" Target="../media/fImage8195648912391.emf"></Relationship><Relationship Id="rId4" Type="http://schemas.openxmlformats.org/officeDocument/2006/relationships/image" Target="../media/fImage1509768944604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9.xml"></Relationship><Relationship Id="rId2" Type="http://schemas.openxmlformats.org/officeDocument/2006/relationships/image" Target="../media/fImage22569703902.png"></Relationship><Relationship Id="rId3" Type="http://schemas.openxmlformats.org/officeDocument/2006/relationships/image" Target="../media/fImage819564973153.emf"></Relationship><Relationship Id="rId4" Type="http://schemas.openxmlformats.org/officeDocument/2006/relationships/image" Target="../media/fImage10087976292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0.xml"></Relationship><Relationship Id="rId2" Type="http://schemas.openxmlformats.org/officeDocument/2006/relationships/image" Target="../media/fImage1008710572382.png"></Relationship><Relationship Id="rId3" Type="http://schemas.openxmlformats.org/officeDocument/2006/relationships/image" Target="../media/fImage225610527421.png"></Relationship><Relationship Id="rId4" Type="http://schemas.openxmlformats.org/officeDocument/2006/relationships/image" Target="../media/fImage81956410558716.emf"></Relationship><Relationship Id="rId5" Type="http://schemas.openxmlformats.org/officeDocument/2006/relationships/image" Target="../media/fImage967910589718.png"></Relationship><Relationship Id="rId6" Type="http://schemas.openxmlformats.org/officeDocument/2006/relationships/image" Target="../media/fImage207510609895.png"></Relationship><Relationship Id="rId7" Type="http://schemas.openxmlformats.org/officeDocument/2006/relationships/image" Target="../media/fImage240910725447.png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notesSlide" Target="../notesSlides/notesSlide27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3.emf"></Relationship><Relationship Id="rId4" Type="http://schemas.openxmlformats.org/officeDocument/2006/relationships/image" Target="../media/image2.png"></Relationship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0C20A6-26B1-C187-026B-035121CF6D1D}"/>
              </a:ext>
            </a:extLst>
          </p:cNvPr>
          <p:cNvSpPr/>
          <p:nvPr/>
        </p:nvSpPr>
        <p:spPr>
          <a:xfrm>
            <a:off x="0" y="4508500"/>
            <a:ext cx="9144000" cy="234950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4099" name="Picture 13">
            <a:extLst>
              <a:ext uri="{FF2B5EF4-FFF2-40B4-BE49-F238E27FC236}">
                <a16:creationId xmlns:a16="http://schemas.microsoft.com/office/drawing/2014/main" id="{A9F78D7C-A213-9A42-91AA-4B535BBB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>
            <a:fillRect/>
          </a:stretch>
        </p:blipFill>
        <p:spPr bwMode="auto">
          <a:xfrm>
            <a:off x="0" y="765175"/>
            <a:ext cx="47164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B0FB55-F284-1C22-D036-B71CA63EED01}"/>
              </a:ext>
            </a:extLst>
          </p:cNvPr>
          <p:cNvSpPr txBox="1"/>
          <p:nvPr/>
        </p:nvSpPr>
        <p:spPr>
          <a:xfrm>
            <a:off x="1116013" y="1916113"/>
            <a:ext cx="7081837" cy="862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제작 설계서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D81-DB33-1554-C9DF-C0A7AD3D8417}"/>
              </a:ext>
            </a:extLst>
          </p:cNvPr>
          <p:cNvSpPr txBox="1"/>
          <p:nvPr/>
        </p:nvSpPr>
        <p:spPr>
          <a:xfrm>
            <a:off x="1280318" y="3803690"/>
            <a:ext cx="7396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rgbClr val="77787B"/>
                </a:solidFill>
                <a:latin typeface="+mn-lt"/>
                <a:ea typeface="+mn-ea"/>
              </a:rPr>
              <a:t>프로젝트 </a:t>
            </a:r>
            <a:r>
              <a:rPr lang="ko-KR" altLang="en-US" sz="2400" b="1" spc="-150">
                <a:solidFill>
                  <a:srgbClr val="77787B"/>
                </a:solidFill>
                <a:latin typeface="+mn-lt"/>
                <a:ea typeface="+mn-ea"/>
              </a:rPr>
              <a:t>명 </a:t>
            </a:r>
            <a:r>
              <a:rPr lang="en-US" altLang="ko-KR" sz="2400" b="1" spc="-150" dirty="0">
                <a:solidFill>
                  <a:srgbClr val="77787B"/>
                </a:solidFill>
                <a:latin typeface="+mn-lt"/>
                <a:ea typeface="+mn-ea"/>
              </a:rPr>
              <a:t>:</a:t>
            </a:r>
            <a:endParaRPr lang="ko-KR" altLang="en-US" sz="2400" b="1" spc="-150" dirty="0">
              <a:solidFill>
                <a:srgbClr val="77787B"/>
              </a:solidFill>
              <a:latin typeface="+mn-lt"/>
              <a:ea typeface="+mn-ea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1CF82F-8929-A92C-FA6A-0B661CCC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4103" name="그룹 14">
            <a:extLst>
              <a:ext uri="{FF2B5EF4-FFF2-40B4-BE49-F238E27FC236}">
                <a16:creationId xmlns:a16="http://schemas.microsoft.com/office/drawing/2014/main" id="{BE409BF2-C1DD-1BA7-833E-B30A019F6E1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4106" name="그룹 6">
              <a:extLst>
                <a:ext uri="{FF2B5EF4-FFF2-40B4-BE49-F238E27FC236}">
                  <a16:creationId xmlns:a16="http://schemas.microsoft.com/office/drawing/2014/main" id="{4924E4C3-060C-F4EB-E6CF-C5F608760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D66CC5FC-FF3C-B089-12AC-D5D89D07600C}"/>
                  </a:ext>
                </a:extLst>
              </p:cNvPr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76BE2D-B3C1-0B7C-B03C-8E1AA8ED2CE4}"/>
                  </a:ext>
                </a:extLst>
              </p:cNvPr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4107" name="Picture 3">
              <a:extLst>
                <a:ext uri="{FF2B5EF4-FFF2-40B4-BE49-F238E27FC236}">
                  <a16:creationId xmlns:a16="http://schemas.microsoft.com/office/drawing/2014/main" id="{2791C871-5322-9954-24F7-C1F8129B9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CE6FF40-407A-BD7B-BED1-CE6C40863D04}"/>
              </a:ext>
            </a:extLst>
          </p:cNvPr>
          <p:cNvSpPr txBox="1"/>
          <p:nvPr/>
        </p:nvSpPr>
        <p:spPr>
          <a:xfrm>
            <a:off x="808038" y="4754563"/>
            <a:ext cx="7527925" cy="782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2023. 07. 09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Hy-Cloud</a:t>
            </a:r>
          </a:p>
        </p:txBody>
      </p:sp>
      <p:pic>
        <p:nvPicPr>
          <p:cNvPr id="4105" name="그림 2">
            <a:extLst>
              <a:ext uri="{FF2B5EF4-FFF2-40B4-BE49-F238E27FC236}">
                <a16:creationId xmlns:a16="http://schemas.microsoft.com/office/drawing/2014/main" id="{8AE7F1C7-EA5B-8010-8087-E1EAB46D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24200" y="3730937"/>
            <a:ext cx="555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이기종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환경의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IaaS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인프라 통합 모니터링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Application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개발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</a:t>
            </a:r>
            <a:r>
              <a:rPr lang="ko-KR" altLang="en-US" sz="1500" b="1" spc="-50">
                <a:solidFill>
                  <a:schemeClr val="bg1"/>
                </a:solidFill>
                <a:latin typeface="+mn-ea"/>
                <a:cs typeface="+mj-cs"/>
              </a:rPr>
              <a:t>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(6/6)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2913523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Monitoring </a:t>
            </a:r>
            <a:r>
              <a:rPr lang="ko-KR" altLang="en-US" sz="1400" b="1" dirty="0">
                <a:solidFill>
                  <a:schemeClr val="tx1"/>
                </a:solidFill>
              </a:rPr>
              <a:t>화면 설계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CBE789-094B-47C5-A3F5-F767479CA7BA}"/>
              </a:ext>
            </a:extLst>
          </p:cNvPr>
          <p:cNvSpPr/>
          <p:nvPr/>
        </p:nvSpPr>
        <p:spPr>
          <a:xfrm>
            <a:off x="603350" y="1470479"/>
            <a:ext cx="7785074" cy="4622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04546-0901-450D-B519-12E7E410EFC1}"/>
              </a:ext>
            </a:extLst>
          </p:cNvPr>
          <p:cNvSpPr txBox="1"/>
          <p:nvPr/>
        </p:nvSpPr>
        <p:spPr>
          <a:xfrm>
            <a:off x="1115616" y="351494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정상 프로세스 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32D30-7866-4F89-8D00-5FB2836BE379}"/>
              </a:ext>
            </a:extLst>
          </p:cNvPr>
          <p:cNvSpPr txBox="1"/>
          <p:nvPr/>
        </p:nvSpPr>
        <p:spPr>
          <a:xfrm>
            <a:off x="1196986" y="432214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주요 프로세스 상태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52724C-DEC0-4F30-94FA-0F2577D7ECE3}"/>
              </a:ext>
            </a:extLst>
          </p:cNvPr>
          <p:cNvSpPr txBox="1"/>
          <p:nvPr/>
        </p:nvSpPr>
        <p:spPr>
          <a:xfrm>
            <a:off x="5380296" y="202024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주요 서버 자원 사용량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586191-DBD9-4C68-965C-4741DD4CE66A}"/>
              </a:ext>
            </a:extLst>
          </p:cNvPr>
          <p:cNvSpPr txBox="1"/>
          <p:nvPr/>
        </p:nvSpPr>
        <p:spPr>
          <a:xfrm>
            <a:off x="2990632" y="3501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523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E7200C-3253-417B-9F07-ACC8C4D31B70}"/>
              </a:ext>
            </a:extLst>
          </p:cNvPr>
          <p:cNvSpPr/>
          <p:nvPr/>
        </p:nvSpPr>
        <p:spPr>
          <a:xfrm>
            <a:off x="4813005" y="3528941"/>
            <a:ext cx="360040" cy="3714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493EA8-5111-44E4-A2F0-B3F1FCD68BFC}"/>
              </a:ext>
            </a:extLst>
          </p:cNvPr>
          <p:cNvSpPr/>
          <p:nvPr/>
        </p:nvSpPr>
        <p:spPr>
          <a:xfrm>
            <a:off x="5216120" y="3415822"/>
            <a:ext cx="360040" cy="472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26FFE6-6AAC-4143-A31F-999BDB6C4A3D}"/>
              </a:ext>
            </a:extLst>
          </p:cNvPr>
          <p:cNvSpPr txBox="1"/>
          <p:nvPr/>
        </p:nvSpPr>
        <p:spPr>
          <a:xfrm>
            <a:off x="4747613" y="389337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ACF9FD-0B6D-4C10-B0ED-BCDAD61DBF37}"/>
              </a:ext>
            </a:extLst>
          </p:cNvPr>
          <p:cNvSpPr txBox="1"/>
          <p:nvPr/>
        </p:nvSpPr>
        <p:spPr>
          <a:xfrm>
            <a:off x="5172057" y="388786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3A8665-7F29-47D1-98FD-C16A9AD0EBAA}"/>
              </a:ext>
            </a:extLst>
          </p:cNvPr>
          <p:cNvSpPr txBox="1"/>
          <p:nvPr/>
        </p:nvSpPr>
        <p:spPr>
          <a:xfrm>
            <a:off x="5149597" y="307635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30%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26C6A-1CFC-47C0-9916-F18AB643702A}"/>
              </a:ext>
            </a:extLst>
          </p:cNvPr>
          <p:cNvSpPr txBox="1"/>
          <p:nvPr/>
        </p:nvSpPr>
        <p:spPr>
          <a:xfrm>
            <a:off x="4738069" y="323306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20%</a:t>
            </a:r>
            <a:endParaRPr lang="ko-KR" altLang="en-US" sz="140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5FBEEDB-A070-4F8A-8660-75117D0C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94211"/>
              </p:ext>
            </p:extLst>
          </p:nvPr>
        </p:nvGraphicFramePr>
        <p:xfrm>
          <a:off x="1125558" y="4653880"/>
          <a:ext cx="672731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서버구분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서버명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ALERT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/>
                        <a:t>시각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구글클라우드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GW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20230630 14:00:00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B050"/>
                          </a:solidFill>
                        </a:rPr>
                        <a:t>시작됨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구글클라우드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GW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20230630</a:t>
                      </a:r>
                      <a:r>
                        <a:rPr lang="en-US" altLang="ko-KR" sz="1100" baseline="0" dirty="0"/>
                        <a:t> 13:30:30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정지됨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AWS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SMTP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20230629</a:t>
                      </a:r>
                      <a:r>
                        <a:rPr lang="en-US" altLang="ko-KR" sz="1100" baseline="0" dirty="0"/>
                        <a:t> 16:20:22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정지됨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AZURE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FTP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20230629 09:00:01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정지됨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3E7736A-EA6E-4F83-9EB5-10259AC521AC}"/>
              </a:ext>
            </a:extLst>
          </p:cNvPr>
          <p:cNvSpPr txBox="1"/>
          <p:nvPr/>
        </p:nvSpPr>
        <p:spPr>
          <a:xfrm>
            <a:off x="1123993" y="384618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오류 프로세스 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5F15D4-D263-47A9-BB0D-8D7D3A6B786E}"/>
              </a:ext>
            </a:extLst>
          </p:cNvPr>
          <p:cNvSpPr txBox="1"/>
          <p:nvPr/>
        </p:nvSpPr>
        <p:spPr>
          <a:xfrm>
            <a:off x="3216771" y="38154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E05FF0-419A-4DA8-BD9C-939C7D758925}"/>
              </a:ext>
            </a:extLst>
          </p:cNvPr>
          <p:cNvSpPr txBox="1"/>
          <p:nvPr/>
        </p:nvSpPr>
        <p:spPr>
          <a:xfrm>
            <a:off x="1932831" y="204238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서버 상태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04D407-1229-4E7E-A3F2-2B4404388E8E}"/>
              </a:ext>
            </a:extLst>
          </p:cNvPr>
          <p:cNvSpPr/>
          <p:nvPr/>
        </p:nvSpPr>
        <p:spPr>
          <a:xfrm>
            <a:off x="1372991" y="2346594"/>
            <a:ext cx="720080" cy="720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정상</a:t>
            </a:r>
            <a:r>
              <a:rPr lang="en-US" altLang="ko-KR" sz="1200" b="1" dirty="0"/>
              <a:t>(50)</a:t>
            </a:r>
            <a:endParaRPr lang="ko-KR" altLang="en-US" sz="1200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56CC6C1-C1A8-4162-885E-2F00B2F4CF72}"/>
              </a:ext>
            </a:extLst>
          </p:cNvPr>
          <p:cNvSpPr/>
          <p:nvPr/>
        </p:nvSpPr>
        <p:spPr>
          <a:xfrm>
            <a:off x="2665675" y="2349128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오류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(2)</a:t>
            </a:r>
            <a:endParaRPr lang="ko-KR" altLang="en-US" sz="12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1D47B8-D6AE-4F3C-BE8D-74C385CD77CC}"/>
              </a:ext>
            </a:extLst>
          </p:cNvPr>
          <p:cNvSpPr/>
          <p:nvPr/>
        </p:nvSpPr>
        <p:spPr>
          <a:xfrm>
            <a:off x="5903341" y="3318855"/>
            <a:ext cx="360040" cy="5814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09BFF4C-F124-4B8B-8816-78CA1E95AB29}"/>
              </a:ext>
            </a:extLst>
          </p:cNvPr>
          <p:cNvSpPr/>
          <p:nvPr/>
        </p:nvSpPr>
        <p:spPr>
          <a:xfrm>
            <a:off x="6306456" y="3091861"/>
            <a:ext cx="360040" cy="810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F184F8-669C-4916-AA04-46E6B2A25A01}"/>
              </a:ext>
            </a:extLst>
          </p:cNvPr>
          <p:cNvSpPr txBox="1"/>
          <p:nvPr/>
        </p:nvSpPr>
        <p:spPr>
          <a:xfrm>
            <a:off x="5837949" y="389337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571F6A-61EE-4345-9854-E56C7CA72D90}"/>
              </a:ext>
            </a:extLst>
          </p:cNvPr>
          <p:cNvSpPr txBox="1"/>
          <p:nvPr/>
        </p:nvSpPr>
        <p:spPr>
          <a:xfrm>
            <a:off x="6262393" y="388786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D3C7D9-3BBA-4D5C-8976-BF2DE35BE892}"/>
              </a:ext>
            </a:extLst>
          </p:cNvPr>
          <p:cNvSpPr txBox="1"/>
          <p:nvPr/>
        </p:nvSpPr>
        <p:spPr>
          <a:xfrm>
            <a:off x="6243269" y="281396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80%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C99237-CC24-481F-B386-E4CEDE9FD794}"/>
              </a:ext>
            </a:extLst>
          </p:cNvPr>
          <p:cNvSpPr txBox="1"/>
          <p:nvPr/>
        </p:nvSpPr>
        <p:spPr>
          <a:xfrm>
            <a:off x="5831138" y="300072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0C83AC8-7D71-429D-92C5-4B4718A5F31B}"/>
              </a:ext>
            </a:extLst>
          </p:cNvPr>
          <p:cNvSpPr/>
          <p:nvPr/>
        </p:nvSpPr>
        <p:spPr>
          <a:xfrm>
            <a:off x="6987048" y="3709151"/>
            <a:ext cx="360040" cy="1840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A4DBA8-7D36-4531-BBC6-11284B8718A6}"/>
              </a:ext>
            </a:extLst>
          </p:cNvPr>
          <p:cNvSpPr/>
          <p:nvPr/>
        </p:nvSpPr>
        <p:spPr>
          <a:xfrm>
            <a:off x="7390163" y="3225953"/>
            <a:ext cx="360040" cy="667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DBA2F2-1628-45D1-9E6A-B39DA54C6ED5}"/>
              </a:ext>
            </a:extLst>
          </p:cNvPr>
          <p:cNvSpPr txBox="1"/>
          <p:nvPr/>
        </p:nvSpPr>
        <p:spPr>
          <a:xfrm>
            <a:off x="6921656" y="3886263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934086-1ED4-49E2-A23E-E011FADA59F7}"/>
              </a:ext>
            </a:extLst>
          </p:cNvPr>
          <p:cNvSpPr txBox="1"/>
          <p:nvPr/>
        </p:nvSpPr>
        <p:spPr>
          <a:xfrm>
            <a:off x="7346100" y="3880749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510C53-B2F6-4519-8E4C-5779E051A26C}"/>
              </a:ext>
            </a:extLst>
          </p:cNvPr>
          <p:cNvSpPr txBox="1"/>
          <p:nvPr/>
        </p:nvSpPr>
        <p:spPr>
          <a:xfrm>
            <a:off x="7318752" y="288788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60%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F76C96-24DC-46CC-A340-DBE7A98464C5}"/>
              </a:ext>
            </a:extLst>
          </p:cNvPr>
          <p:cNvSpPr txBox="1"/>
          <p:nvPr/>
        </p:nvSpPr>
        <p:spPr>
          <a:xfrm>
            <a:off x="6921656" y="339546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10%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4F37EE-1CDF-4A63-9012-AADC36963D26}"/>
              </a:ext>
            </a:extLst>
          </p:cNvPr>
          <p:cNvSpPr txBox="1"/>
          <p:nvPr/>
        </p:nvSpPr>
        <p:spPr>
          <a:xfrm>
            <a:off x="4630341" y="236024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구글클라우드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- GW</a:t>
            </a:r>
            <a:r>
              <a:rPr lang="ko-KR" altLang="en-US" sz="1200" b="1"/>
              <a:t>서버 </a:t>
            </a:r>
            <a:r>
              <a:rPr lang="en-US" altLang="ko-KR" sz="1200" b="1" dirty="0"/>
              <a:t>-</a:t>
            </a:r>
            <a:endParaRPr lang="ko-KR" alt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4DACC7-0600-4185-BA28-0F6B65B00876}"/>
              </a:ext>
            </a:extLst>
          </p:cNvPr>
          <p:cNvSpPr txBox="1"/>
          <p:nvPr/>
        </p:nvSpPr>
        <p:spPr>
          <a:xfrm>
            <a:off x="5803743" y="235306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AWS</a:t>
            </a:r>
          </a:p>
          <a:p>
            <a:pPr algn="ctr"/>
            <a:r>
              <a:rPr lang="en-US" altLang="ko-KR" sz="1200" b="1" dirty="0"/>
              <a:t>- SMTP</a:t>
            </a:r>
            <a:r>
              <a:rPr lang="ko-KR" altLang="en-US" sz="1200" b="1"/>
              <a:t>서버 </a:t>
            </a:r>
            <a:r>
              <a:rPr lang="en-US" altLang="ko-KR" sz="1200" b="1" dirty="0"/>
              <a:t>-</a:t>
            </a:r>
            <a:endParaRPr lang="ko-KR" altLang="en-US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370B21-4B51-440F-BEE2-B0836A95B9A1}"/>
              </a:ext>
            </a:extLst>
          </p:cNvPr>
          <p:cNvSpPr txBox="1"/>
          <p:nvPr/>
        </p:nvSpPr>
        <p:spPr>
          <a:xfrm>
            <a:off x="7016347" y="2371479"/>
            <a:ext cx="99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AZURE</a:t>
            </a:r>
          </a:p>
          <a:p>
            <a:pPr algn="ctr"/>
            <a:r>
              <a:rPr lang="en-US" altLang="ko-KR" sz="1200" b="1" dirty="0"/>
              <a:t>- FTP</a:t>
            </a:r>
            <a:r>
              <a:rPr lang="ko-KR" altLang="en-US" sz="1200" b="1"/>
              <a:t>서버 </a:t>
            </a:r>
            <a:r>
              <a:rPr lang="en-US" altLang="ko-KR" sz="1200" b="1" dirty="0"/>
              <a:t>-</a:t>
            </a:r>
            <a:endParaRPr lang="ko-KR" altLang="en-US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D25DEF-CD8D-4AE1-B843-4E6C0DFD7254}"/>
              </a:ext>
            </a:extLst>
          </p:cNvPr>
          <p:cNvSpPr txBox="1"/>
          <p:nvPr/>
        </p:nvSpPr>
        <p:spPr>
          <a:xfrm>
            <a:off x="640941" y="1518328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기준일 </a:t>
            </a:r>
            <a:r>
              <a:rPr lang="en-US" altLang="ko-KR" sz="1400" b="1" dirty="0"/>
              <a:t>: 2022/06/30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941" y="6111997"/>
            <a:ext cx="364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>
                <a:solidFill>
                  <a:srgbClr val="FF0000"/>
                </a:solidFill>
              </a:rPr>
              <a:t>화면설계 내용은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실 개발시 일부 변경될 수 있음</a:t>
            </a:r>
          </a:p>
        </p:txBody>
      </p:sp>
    </p:spTree>
    <p:extLst>
      <p:ext uri="{BB962C8B-B14F-4D97-AF65-F5344CB8AC3E}">
        <p14:creationId xmlns:p14="http://schemas.microsoft.com/office/powerpoint/2010/main" val="326076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막힌 원호 31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2" name="모서리가 둥근 직사각형 22">
            <a:extLst>
              <a:ext uri="{FF2B5EF4-FFF2-40B4-BE49-F238E27FC236}">
                <a16:creationId xmlns:a16="http://schemas.microsoft.com/office/drawing/2014/main" id="{92AF48E3-F848-41F2-A847-CFFB1FCD5A10}"/>
              </a:ext>
            </a:extLst>
          </p:cNvPr>
          <p:cNvSpPr/>
          <p:nvPr/>
        </p:nvSpPr>
        <p:spPr>
          <a:xfrm>
            <a:off x="2989429" y="3109154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통합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926A477C-490F-4BC8-9804-90B1F10DFE94}"/>
              </a:ext>
            </a:extLst>
          </p:cNvPr>
          <p:cNvSpPr/>
          <p:nvPr/>
        </p:nvSpPr>
        <p:spPr>
          <a:xfrm>
            <a:off x="931178" y="1281258"/>
            <a:ext cx="1040391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서버 데이터 수집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전송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왼쪽/오른쪽 화살표 26">
            <a:extLst>
              <a:ext uri="{FF2B5EF4-FFF2-40B4-BE49-F238E27FC236}">
                <a16:creationId xmlns:a16="http://schemas.microsoft.com/office/drawing/2014/main" id="{3506B264-4598-4163-9EAC-DAA8A17F7969}"/>
              </a:ext>
            </a:extLst>
          </p:cNvPr>
          <p:cNvSpPr/>
          <p:nvPr/>
        </p:nvSpPr>
        <p:spPr>
          <a:xfrm>
            <a:off x="2123728" y="3347748"/>
            <a:ext cx="658798" cy="35936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622D6E-90A2-4931-BD31-CB5893E7B65A}"/>
              </a:ext>
            </a:extLst>
          </p:cNvPr>
          <p:cNvSpPr txBox="1"/>
          <p:nvPr/>
        </p:nvSpPr>
        <p:spPr>
          <a:xfrm>
            <a:off x="1464930" y="2329716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78" name="모서리가 둥근 직사각형 33">
            <a:extLst>
              <a:ext uri="{FF2B5EF4-FFF2-40B4-BE49-F238E27FC236}">
                <a16:creationId xmlns:a16="http://schemas.microsoft.com/office/drawing/2014/main" id="{D2F149FD-CC69-4B63-95C2-9F0DA132C076}"/>
              </a:ext>
            </a:extLst>
          </p:cNvPr>
          <p:cNvSpPr/>
          <p:nvPr/>
        </p:nvSpPr>
        <p:spPr>
          <a:xfrm>
            <a:off x="4174332" y="3117385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Kibana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FF3F5FF-6CDB-42BD-8B5B-5C5FACD76A0E}"/>
              </a:ext>
            </a:extLst>
          </p:cNvPr>
          <p:cNvCxnSpPr>
            <a:cxnSpLocks/>
          </p:cNvCxnSpPr>
          <p:nvPr/>
        </p:nvCxnSpPr>
        <p:spPr>
          <a:xfrm>
            <a:off x="3887260" y="3429000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812971F2-8359-5AF2-325D-78317AD92808}"/>
              </a:ext>
            </a:extLst>
          </p:cNvPr>
          <p:cNvSpPr/>
          <p:nvPr/>
        </p:nvSpPr>
        <p:spPr>
          <a:xfrm>
            <a:off x="482335" y="2205575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6" name="모서리가 둥근 직사각형 22">
            <a:extLst>
              <a:ext uri="{FF2B5EF4-FFF2-40B4-BE49-F238E27FC236}">
                <a16:creationId xmlns:a16="http://schemas.microsoft.com/office/drawing/2014/main" id="{2D6C959D-4763-B72E-E306-5B19E7BDC9F1}"/>
              </a:ext>
            </a:extLst>
          </p:cNvPr>
          <p:cNvSpPr/>
          <p:nvPr/>
        </p:nvSpPr>
        <p:spPr>
          <a:xfrm>
            <a:off x="481068" y="3190411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A802FFE6-209A-E142-67D3-A988AFA35CEE}"/>
              </a:ext>
            </a:extLst>
          </p:cNvPr>
          <p:cNvSpPr/>
          <p:nvPr/>
        </p:nvSpPr>
        <p:spPr>
          <a:xfrm>
            <a:off x="481068" y="4149080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E150F-CA5B-1A4E-685F-78114299CF07}"/>
              </a:ext>
            </a:extLst>
          </p:cNvPr>
          <p:cNvSpPr txBox="1"/>
          <p:nvPr/>
        </p:nvSpPr>
        <p:spPr>
          <a:xfrm>
            <a:off x="1464930" y="3265820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485C5-92C5-A38E-AF00-304E104EC00C}"/>
              </a:ext>
            </a:extLst>
          </p:cNvPr>
          <p:cNvSpPr txBox="1"/>
          <p:nvPr/>
        </p:nvSpPr>
        <p:spPr>
          <a:xfrm>
            <a:off x="1451374" y="4221088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8" name="모서리가 둥근 직사각형 33">
            <a:extLst>
              <a:ext uri="{FF2B5EF4-FFF2-40B4-BE49-F238E27FC236}">
                <a16:creationId xmlns:a16="http://schemas.microsoft.com/office/drawing/2014/main" id="{776C4DC3-8261-64CC-F9B2-FD72ADACE4D3}"/>
              </a:ext>
            </a:extLst>
          </p:cNvPr>
          <p:cNvSpPr/>
          <p:nvPr/>
        </p:nvSpPr>
        <p:spPr>
          <a:xfrm>
            <a:off x="5411918" y="3117385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109CB2-9AD7-B5A5-D94F-CE73157DDE28}"/>
              </a:ext>
            </a:extLst>
          </p:cNvPr>
          <p:cNvCxnSpPr>
            <a:cxnSpLocks/>
          </p:cNvCxnSpPr>
          <p:nvPr/>
        </p:nvCxnSpPr>
        <p:spPr>
          <a:xfrm>
            <a:off x="5125548" y="3414935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9FD1E7D3-D15A-52E3-8FB5-FB5BB64BF97D}"/>
              </a:ext>
            </a:extLst>
          </p:cNvPr>
          <p:cNvSpPr/>
          <p:nvPr/>
        </p:nvSpPr>
        <p:spPr>
          <a:xfrm>
            <a:off x="2843809" y="1272402"/>
            <a:ext cx="992334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 저장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24">
            <a:extLst>
              <a:ext uri="{FF2B5EF4-FFF2-40B4-BE49-F238E27FC236}">
                <a16:creationId xmlns:a16="http://schemas.microsoft.com/office/drawing/2014/main" id="{2A0926EC-5F0A-7A2E-9A30-445ADE7B1ABE}"/>
              </a:ext>
            </a:extLst>
          </p:cNvPr>
          <p:cNvSpPr/>
          <p:nvPr/>
        </p:nvSpPr>
        <p:spPr>
          <a:xfrm>
            <a:off x="4174913" y="1260551"/>
            <a:ext cx="1069372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 시각화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3EFA7C-24A3-9613-6085-B058D9F32C1F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1D173FC-7F03-C02E-D254-C61893823A10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EC83EC-D358-DF03-4479-D5FDEA263A6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21DC7C4C-5AF3-1ACC-E125-FAF712774D8C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서비스 구성도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– </a:t>
            </a:r>
            <a:r>
              <a:rPr lang="ko-KR" altLang="en-US" sz="1000" b="1" spc="-50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AB704AA-03B5-F136-0D6B-ECDAD684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3B761E8-E91B-574B-19C3-61CDF85B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F89B15AC-15CA-BCC8-712C-9D7305B8144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7C37C6A-3657-62AD-361E-A8C50E1798D9}"/>
              </a:ext>
            </a:extLst>
          </p:cNvPr>
          <p:cNvSpPr/>
          <p:nvPr/>
        </p:nvSpPr>
        <p:spPr>
          <a:xfrm>
            <a:off x="6444208" y="2149400"/>
            <a:ext cx="2361324" cy="2405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시나리오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2A78E57-6381-AA70-45F6-110F5C1F0EB7}"/>
              </a:ext>
            </a:extLst>
          </p:cNvPr>
          <p:cNvSpPr/>
          <p:nvPr/>
        </p:nvSpPr>
        <p:spPr>
          <a:xfrm>
            <a:off x="6444208" y="2433994"/>
            <a:ext cx="2361324" cy="2104935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D20C42-B93C-3EA1-9B00-F4D3F375A595}"/>
              </a:ext>
            </a:extLst>
          </p:cNvPr>
          <p:cNvSpPr txBox="1"/>
          <p:nvPr/>
        </p:nvSpPr>
        <p:spPr>
          <a:xfrm>
            <a:off x="6500849" y="2548201"/>
            <a:ext cx="2217168" cy="210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여러 서버 </a:t>
            </a:r>
            <a:r>
              <a:rPr lang="en-US" altLang="ko-KR" sz="1000" b="1" dirty="0"/>
              <a:t>platform</a:t>
            </a:r>
            <a:r>
              <a:rPr lang="ko-KR" altLang="en-US" sz="1000" b="1" dirty="0"/>
              <a:t>에서 데이터를 수집 및 전송을 위한 </a:t>
            </a:r>
            <a:r>
              <a:rPr lang="en-US" altLang="ko-KR" sz="1000" b="1" dirty="0"/>
              <a:t>agent</a:t>
            </a:r>
            <a:r>
              <a:rPr lang="ko-KR" altLang="en-US" sz="1000" b="1" dirty="0"/>
              <a:t>기능을 </a:t>
            </a:r>
            <a:r>
              <a:rPr lang="en-US" altLang="ko-KR" sz="1000" b="1" dirty="0"/>
              <a:t>REST API</a:t>
            </a:r>
            <a:r>
              <a:rPr lang="ko-KR" altLang="en-US" sz="1000" b="1" dirty="0"/>
              <a:t>로 구현한다</a:t>
            </a:r>
            <a:r>
              <a:rPr lang="en-US" altLang="ko-KR" sz="1000" b="1" dirty="0"/>
              <a:t>..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데이터를 받은 통합 </a:t>
            </a:r>
            <a:r>
              <a:rPr lang="en-US" altLang="ko-KR" sz="1000" b="1" dirty="0"/>
              <a:t>SERVER</a:t>
            </a:r>
            <a:r>
              <a:rPr lang="ko-KR" altLang="en-US" sz="1000" b="1" dirty="0"/>
              <a:t>는 데이터를 </a:t>
            </a:r>
            <a:r>
              <a:rPr lang="en-US" altLang="ko-KR" sz="1000" b="1" dirty="0"/>
              <a:t>RDB DRUD</a:t>
            </a:r>
            <a:r>
              <a:rPr lang="ko-KR" altLang="en-US" sz="1000" b="1" dirty="0"/>
              <a:t>기술</a:t>
            </a:r>
            <a:r>
              <a:rPr lang="en-US" altLang="ko-KR" sz="1000" b="1" dirty="0"/>
              <a:t>(2</a:t>
            </a:r>
            <a:r>
              <a:rPr lang="ko-KR" altLang="en-US" sz="1000" b="1" dirty="0"/>
              <a:t>차원 관계형 모델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을 이용해 저장한다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사용자에게 편의를 위해 </a:t>
            </a:r>
            <a:r>
              <a:rPr lang="en-US" altLang="ko-KR" sz="1000" b="1" dirty="0"/>
              <a:t>Kibana</a:t>
            </a:r>
            <a:r>
              <a:rPr lang="ko-KR" altLang="en-US" sz="1000" b="1" dirty="0"/>
              <a:t>를 이용하여 시각화를 진행한다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825" b="1" dirty="0"/>
          </a:p>
        </p:txBody>
      </p:sp>
      <p:pic>
        <p:nvPicPr>
          <p:cNvPr id="36" name="그림 2">
            <a:extLst>
              <a:ext uri="{FF2B5EF4-FFF2-40B4-BE49-F238E27FC236}">
                <a16:creationId xmlns:a16="http://schemas.microsoft.com/office/drawing/2014/main" id="{EFCF434A-3E8B-4ABE-2678-16005852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1BCC1-A931-431C-A92E-73BE1AF6F592}"/>
              </a:ext>
            </a:extLst>
          </p:cNvPr>
          <p:cNvSpPr/>
          <p:nvPr/>
        </p:nvSpPr>
        <p:spPr>
          <a:xfrm>
            <a:off x="1066739" y="1523257"/>
            <a:ext cx="1959019" cy="4061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Agent </a:t>
            </a:r>
            <a:r>
              <a:rPr lang="ko-KR" altLang="en-US" sz="1200" b="1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CE7DC6-AD16-4845-9D93-81C223E24CBD}"/>
              </a:ext>
            </a:extLst>
          </p:cNvPr>
          <p:cNvSpPr/>
          <p:nvPr/>
        </p:nvSpPr>
        <p:spPr>
          <a:xfrm>
            <a:off x="3514102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수집 대상 </a:t>
            </a:r>
            <a:r>
              <a:rPr lang="ko-KR" altLang="en-US" sz="1200" b="1" dirty="0" err="1">
                <a:solidFill>
                  <a:schemeClr val="tx1"/>
                </a:solidFill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E77020-999F-4811-98FD-E88285D582A5}"/>
              </a:ext>
            </a:extLst>
          </p:cNvPr>
          <p:cNvSpPr/>
          <p:nvPr/>
        </p:nvSpPr>
        <p:spPr>
          <a:xfrm>
            <a:off x="5833254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중앙 서버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(Server)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046249" y="1929456"/>
            <a:ext cx="9868" cy="4111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208A53-8C43-4534-9697-A629C1096D19}"/>
              </a:ext>
            </a:extLst>
          </p:cNvPr>
          <p:cNvCxnSpPr/>
          <p:nvPr/>
        </p:nvCxnSpPr>
        <p:spPr>
          <a:xfrm>
            <a:off x="4382303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8165918-1624-4724-ADBD-68C232DC761E}"/>
              </a:ext>
            </a:extLst>
          </p:cNvPr>
          <p:cNvCxnSpPr/>
          <p:nvPr/>
        </p:nvCxnSpPr>
        <p:spPr>
          <a:xfrm>
            <a:off x="6732240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34BAFAC-5A6E-49EA-B2D8-D8C33423CDDB}"/>
              </a:ext>
            </a:extLst>
          </p:cNvPr>
          <p:cNvCxnSpPr/>
          <p:nvPr/>
        </p:nvCxnSpPr>
        <p:spPr>
          <a:xfrm>
            <a:off x="2063150" y="4121025"/>
            <a:ext cx="2319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063151" y="4502932"/>
            <a:ext cx="46690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74E63E-0FAF-403A-BDE8-201D8808A14F}"/>
              </a:ext>
            </a:extLst>
          </p:cNvPr>
          <p:cNvSpPr txBox="1"/>
          <p:nvPr/>
        </p:nvSpPr>
        <p:spPr>
          <a:xfrm>
            <a:off x="4569903" y="4177473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수집 자원정보를 서버에 송신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078543" y="2874289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2055883" y="2548534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수집대상시스템서버 접속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BA5C91-EC1D-4AD8-A677-3E19B5055228}"/>
              </a:ext>
            </a:extLst>
          </p:cNvPr>
          <p:cNvCxnSpPr>
            <a:cxnSpLocks/>
          </p:cNvCxnSpPr>
          <p:nvPr/>
        </p:nvCxnSpPr>
        <p:spPr>
          <a:xfrm>
            <a:off x="2063150" y="3234413"/>
            <a:ext cx="4669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32E036-20EC-4283-AB6E-79F78087DEC2}"/>
              </a:ext>
            </a:extLst>
          </p:cNvPr>
          <p:cNvSpPr txBox="1"/>
          <p:nvPr/>
        </p:nvSpPr>
        <p:spPr>
          <a:xfrm>
            <a:off x="5333035" y="295107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1AD290-8C1E-43E7-B4CE-9BA1BA5C13FE}"/>
              </a:ext>
            </a:extLst>
          </p:cNvPr>
          <p:cNvSpPr/>
          <p:nvPr/>
        </p:nvSpPr>
        <p:spPr>
          <a:xfrm>
            <a:off x="1382589" y="2154294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4FDFA-BDE9-4891-B5C5-4954F6AD8123}"/>
              </a:ext>
            </a:extLst>
          </p:cNvPr>
          <p:cNvSpPr txBox="1"/>
          <p:nvPr/>
        </p:nvSpPr>
        <p:spPr>
          <a:xfrm>
            <a:off x="2547501" y="3616997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수집대상 </a:t>
            </a:r>
            <a:r>
              <a:rPr lang="ko-KR" altLang="en-US" sz="1200"/>
              <a:t>데이터 </a:t>
            </a:r>
            <a:r>
              <a:rPr lang="en-US" altLang="ko-KR" sz="1200" dirty="0"/>
              <a:t>Read</a:t>
            </a:r>
          </a:p>
          <a:p>
            <a:r>
              <a:rPr lang="en-US" altLang="ko-KR" sz="1200" dirty="0"/>
              <a:t>(CPU/MEM/Process</a:t>
            </a:r>
            <a:r>
              <a:rPr lang="ko-KR" altLang="en-US" sz="1200"/>
              <a:t>정보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59D068C-D0C1-61BC-B46E-BADE9045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1BCC1-A931-431C-A92E-73BE1AF6F592}"/>
              </a:ext>
            </a:extLst>
          </p:cNvPr>
          <p:cNvSpPr/>
          <p:nvPr/>
        </p:nvSpPr>
        <p:spPr>
          <a:xfrm>
            <a:off x="1270716" y="1634730"/>
            <a:ext cx="1967760" cy="408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Server </a:t>
            </a:r>
            <a:r>
              <a:rPr lang="ko-KR" altLang="en-US" sz="1200" b="1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CE7DC6-AD16-4845-9D93-81C223E24CBD}"/>
              </a:ext>
            </a:extLst>
          </p:cNvPr>
          <p:cNvSpPr/>
          <p:nvPr/>
        </p:nvSpPr>
        <p:spPr>
          <a:xfrm>
            <a:off x="3692030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적재대상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E77020-999F-4811-98FD-E88285D582A5}"/>
              </a:ext>
            </a:extLst>
          </p:cNvPr>
          <p:cNvSpPr/>
          <p:nvPr/>
        </p:nvSpPr>
        <p:spPr>
          <a:xfrm>
            <a:off x="6011182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Kibana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254596" y="2042742"/>
            <a:ext cx="18180" cy="422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208A53-8C43-4534-9697-A629C1096D19}"/>
              </a:ext>
            </a:extLst>
          </p:cNvPr>
          <p:cNvCxnSpPr/>
          <p:nvPr/>
        </p:nvCxnSpPr>
        <p:spPr>
          <a:xfrm>
            <a:off x="4560231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8165918-1624-4724-ADBD-68C232DC761E}"/>
              </a:ext>
            </a:extLst>
          </p:cNvPr>
          <p:cNvCxnSpPr/>
          <p:nvPr/>
        </p:nvCxnSpPr>
        <p:spPr>
          <a:xfrm>
            <a:off x="6910168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34BAFAC-5A6E-49EA-B2D8-D8C33423CDDB}"/>
              </a:ext>
            </a:extLst>
          </p:cNvPr>
          <p:cNvCxnSpPr>
            <a:cxnSpLocks/>
          </p:cNvCxnSpPr>
          <p:nvPr/>
        </p:nvCxnSpPr>
        <p:spPr>
          <a:xfrm flipH="1">
            <a:off x="4572000" y="4509120"/>
            <a:ext cx="2307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241079" y="3958938"/>
            <a:ext cx="2309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74E63E-0FAF-403A-BDE8-201D8808A14F}"/>
              </a:ext>
            </a:extLst>
          </p:cNvPr>
          <p:cNvSpPr txBox="1"/>
          <p:nvPr/>
        </p:nvSpPr>
        <p:spPr>
          <a:xfrm>
            <a:off x="3551621" y="36450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적재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256471" y="2952484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2549947" y="2626729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적재대상 </a:t>
            </a:r>
            <a:r>
              <a:rPr lang="en-US" altLang="ko-KR" sz="1200" dirty="0"/>
              <a:t>DB</a:t>
            </a:r>
            <a:r>
              <a:rPr lang="ko-KR" altLang="en-US" sz="1200" dirty="0"/>
              <a:t> 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1AD290-8C1E-43E7-B4CE-9BA1BA5C13FE}"/>
              </a:ext>
            </a:extLst>
          </p:cNvPr>
          <p:cNvSpPr/>
          <p:nvPr/>
        </p:nvSpPr>
        <p:spPr>
          <a:xfrm>
            <a:off x="1560517" y="2232489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4FDFA-BDE9-4891-B5C5-4954F6AD8123}"/>
              </a:ext>
            </a:extLst>
          </p:cNvPr>
          <p:cNvSpPr txBox="1"/>
          <p:nvPr/>
        </p:nvSpPr>
        <p:spPr>
          <a:xfrm>
            <a:off x="4629337" y="4190601"/>
            <a:ext cx="235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적재데이터를 </a:t>
            </a:r>
            <a:r>
              <a:rPr lang="en-US" altLang="ko-KR" sz="1200" dirty="0" err="1"/>
              <a:t>Kibana</a:t>
            </a:r>
            <a:r>
              <a:rPr lang="en-US" altLang="ko-KR" sz="1200" dirty="0"/>
              <a:t> </a:t>
            </a:r>
            <a:r>
              <a:rPr lang="ko-KR" altLang="en-US" sz="1200"/>
              <a:t>에서 조회</a:t>
            </a:r>
            <a:endParaRPr lang="ko-KR" altLang="en-US" sz="1200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DC19CE16-B381-C335-9067-85B22D93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603350" y="3429000"/>
            <a:ext cx="167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424356" y="2933199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Agent </a:t>
            </a:r>
            <a:r>
              <a:rPr lang="ko-KR" altLang="en-US" sz="1200"/>
              <a:t>프로그램으로부터</a:t>
            </a:r>
            <a:endParaRPr lang="en-US" altLang="ko-KR" sz="1200" dirty="0"/>
          </a:p>
          <a:p>
            <a:r>
              <a:rPr lang="ko-KR" altLang="en-US" sz="1200" dirty="0"/>
              <a:t>정보 수신</a:t>
            </a:r>
          </a:p>
        </p:txBody>
      </p:sp>
    </p:spTree>
    <p:extLst>
      <p:ext uri="{BB962C8B-B14F-4D97-AF65-F5344CB8AC3E}">
        <p14:creationId xmlns:p14="http://schemas.microsoft.com/office/powerpoint/2010/main" val="66753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-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목록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막힌 원호 34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28681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2B6FB3-E3B8-4B7D-A30D-8CAC5F7DC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57892"/>
              </p:ext>
            </p:extLst>
          </p:nvPr>
        </p:nvGraphicFramePr>
        <p:xfrm>
          <a:off x="314884" y="1484784"/>
          <a:ext cx="8547580" cy="455562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1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프로그램 목록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Agent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kern="120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자원수집 프로그램</a:t>
                      </a:r>
                      <a:r>
                        <a:rPr lang="en-US" altLang="ko-KR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수집대상 시스템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클라우드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수집대상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서버로부터 데이터 수집 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수집된 정보를 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서버로 전송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Server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 프로그램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SVR-P-01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00951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접속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541908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로부터 자원수집 정보수신 대기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895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의 자원수집정보 처리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22195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76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45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핵심소스코드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(1)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0729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339592"/>
            <a:ext cx="38164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# </a:t>
            </a:r>
            <a:r>
              <a:rPr lang="ko-KR" altLang="en-US" sz="800" b="1">
                <a:solidFill>
                  <a:srgbClr val="00B050"/>
                </a:solidFill>
              </a:rPr>
              <a:t>구글 클라우드 </a:t>
            </a:r>
            <a:r>
              <a:rPr lang="en-US" altLang="ko-KR" sz="800" b="1" dirty="0">
                <a:solidFill>
                  <a:srgbClr val="00B050"/>
                </a:solidFill>
              </a:rPr>
              <a:t>CPU </a:t>
            </a:r>
            <a:r>
              <a:rPr lang="ko-KR" altLang="en-US" sz="800" b="1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get_cpu_utilization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p_project_name</a:t>
            </a:r>
            <a:r>
              <a:rPr lang="en-US" altLang="ko-KR" sz="800" dirty="0"/>
              <a:t>):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- 60),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    "filter":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</a:t>
            </a:r>
            <a:r>
              <a:rPr lang="en-US" altLang="ko-KR" sz="800" dirty="0" err="1"/>
              <a:t>cpu</a:t>
            </a:r>
            <a:r>
              <a:rPr lang="en-US" altLang="ko-KR" sz="800" dirty="0"/>
              <a:t>/utilization"',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cpu_state</a:t>
            </a:r>
            <a:r>
              <a:rPr lang="en-US" altLang="ko-KR" sz="800" dirty="0"/>
              <a:t>") == "idle":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</a:t>
            </a:r>
            <a:r>
              <a:rPr lang="en-US" altLang="ko-KR" sz="800" dirty="0" err="1"/>
              <a:t>cpu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4572000" y="1339592"/>
            <a:ext cx="388439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# </a:t>
            </a:r>
            <a:r>
              <a:rPr lang="ko-KR" altLang="en-US" sz="800" b="1">
                <a:solidFill>
                  <a:srgbClr val="00B050"/>
                </a:solidFill>
              </a:rPr>
              <a:t>구글 클라우드 </a:t>
            </a:r>
            <a:r>
              <a:rPr lang="en-US" altLang="ko-KR" sz="800" b="1" dirty="0">
                <a:solidFill>
                  <a:srgbClr val="00B050"/>
                </a:solidFill>
              </a:rPr>
              <a:t>Memory </a:t>
            </a:r>
            <a:r>
              <a:rPr lang="ko-KR" altLang="en-US" sz="800" b="1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get_memory_utilization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p_project_name</a:t>
            </a:r>
            <a:r>
              <a:rPr lang="en-US" altLang="ko-KR" sz="800" dirty="0"/>
              <a:t>):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- 120),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            "filter":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"agent.googleapis.com/memory/</a:t>
            </a:r>
            <a:r>
              <a:rPr lang="en-US" altLang="ko-KR" sz="800" dirty="0" err="1"/>
              <a:t>percent_used</a:t>
            </a:r>
            <a:r>
              <a:rPr lang="en-US" altLang="ko-KR" sz="800" dirty="0"/>
              <a:t>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("state") == "free":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"memory"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884146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클라우드</a:t>
            </a:r>
            <a:r>
              <a:rPr lang="ko-KR" altLang="en-US" sz="1200" b="1" dirty="0"/>
              <a:t> 자원 사용량 수집 </a:t>
            </a:r>
            <a:r>
              <a:rPr lang="en-US" altLang="ko-KR" sz="1200" b="1" dirty="0"/>
              <a:t>Agent </a:t>
            </a:r>
            <a:r>
              <a:rPr lang="ko-KR" altLang="en-US" sz="1200" b="1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03231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ea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8" y="1306644"/>
            <a:ext cx="6624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B050"/>
                </a:solidFill>
              </a:rPr>
              <a:t># REST API /</a:t>
            </a:r>
            <a:r>
              <a:rPr lang="en-US" altLang="ko-KR" sz="900" b="1" dirty="0" err="1">
                <a:solidFill>
                  <a:srgbClr val="00B050"/>
                </a:solidFill>
              </a:rPr>
              <a:t>monitor_info</a:t>
            </a:r>
            <a:r>
              <a:rPr lang="en-US" altLang="ko-KR" sz="900" b="1" dirty="0">
                <a:solidFill>
                  <a:srgbClr val="00B050"/>
                </a:solidFill>
              </a:rPr>
              <a:t> (Agent</a:t>
            </a:r>
            <a:r>
              <a:rPr lang="ko-KR" altLang="en-US" sz="900" b="1" dirty="0">
                <a:solidFill>
                  <a:srgbClr val="00B050"/>
                </a:solidFill>
              </a:rPr>
              <a:t>로부터 모니터링 정보를 </a:t>
            </a:r>
            <a:r>
              <a:rPr lang="ko-KR" altLang="en-US" sz="900" b="1" dirty="0" err="1">
                <a:solidFill>
                  <a:srgbClr val="00B050"/>
                </a:solidFill>
              </a:rPr>
              <a:t>요청받아</a:t>
            </a:r>
            <a:r>
              <a:rPr lang="ko-KR" altLang="en-US" sz="900" b="1" dirty="0">
                <a:solidFill>
                  <a:srgbClr val="00B050"/>
                </a:solidFill>
              </a:rPr>
              <a:t> </a:t>
            </a:r>
            <a:r>
              <a:rPr lang="en-US" altLang="ko-KR" sz="900" b="1" dirty="0">
                <a:solidFill>
                  <a:srgbClr val="00B050"/>
                </a:solidFill>
              </a:rPr>
              <a:t>DB</a:t>
            </a:r>
            <a:r>
              <a:rPr lang="ko-KR" altLang="en-US" sz="900" b="1" dirty="0">
                <a:solidFill>
                  <a:srgbClr val="00B050"/>
                </a:solidFill>
              </a:rPr>
              <a:t>에 저장</a:t>
            </a:r>
            <a:endParaRPr lang="en-US" altLang="ko-KR" sz="900" b="1" dirty="0">
              <a:solidFill>
                <a:srgbClr val="00B050"/>
              </a:solidFill>
            </a:endParaRPr>
          </a:p>
          <a:p>
            <a:r>
              <a:rPr lang="en-US" altLang="ko-KR" sz="900" dirty="0"/>
              <a:t>@</a:t>
            </a:r>
            <a:r>
              <a:rPr lang="en-US" altLang="ko-KR" sz="900" dirty="0" err="1"/>
              <a:t>app.post</a:t>
            </a:r>
            <a:r>
              <a:rPr lang="en-US" altLang="ko-KR" sz="900" dirty="0"/>
              <a:t>("/</a:t>
            </a:r>
            <a:r>
              <a:rPr lang="en-US" altLang="ko-KR" sz="900" dirty="0" err="1"/>
              <a:t>monitor_info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 err="1"/>
              <a:t>def</a:t>
            </a:r>
            <a:r>
              <a:rPr lang="en-US" altLang="ko-KR" sz="900" dirty="0"/>
              <a:t> </a:t>
            </a:r>
            <a:r>
              <a:rPr lang="en-US" altLang="ko-KR" sz="900" dirty="0" err="1"/>
              <a:t>post_monitor_info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: 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):</a:t>
            </a:r>
          </a:p>
          <a:p>
            <a:r>
              <a:rPr lang="en-US" altLang="ko-KR" sz="900" dirty="0"/>
              <a:t>    try: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 = sys._</a:t>
            </a:r>
            <a:r>
              <a:rPr lang="en-US" altLang="ko-KR" sz="900" dirty="0" err="1"/>
              <a:t>getframe</a:t>
            </a:r>
            <a:r>
              <a:rPr lang="en-US" altLang="ko-KR" sz="900" dirty="0"/>
              <a:t>().</a:t>
            </a:r>
            <a:r>
              <a:rPr lang="en-US" altLang="ko-KR" sz="900" dirty="0" err="1"/>
              <a:t>f_code.co_name</a:t>
            </a:r>
            <a:endParaRPr lang="en-US" altLang="ko-KR" sz="900" dirty="0"/>
          </a:p>
          <a:p>
            <a:r>
              <a:rPr lang="en-US" altLang="ko-KR" sz="900" dirty="0"/>
              <a:t>        global logger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called </a:t>
            </a:r>
            <a:r>
              <a:rPr lang="en-US" altLang="ko-KR" sz="900" dirty="0" err="1"/>
              <a:t>api</a:t>
            </a:r>
            <a:r>
              <a:rPr lang="en-US" altLang="ko-KR" sz="900" dirty="0"/>
              <a:t>. item:{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 = {}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['vendor']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monitorInfo.vendor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instance_id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monitorInfo.instance_id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['metric']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monitorInfo.metric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['value']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monitorInfo.value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['time']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time_key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monitorInfo.time_key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item:{_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MySQLWrapper.MySQLWrapper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mysql_wrapper.set_logger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config_manager.get_logger</a:t>
            </a:r>
            <a:r>
              <a:rPr lang="en-US" altLang="ko-KR" sz="900" dirty="0"/>
              <a:t>())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mysql_wrapper.db_connect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config_manager.get_db_connection_info</a:t>
            </a:r>
            <a:r>
              <a:rPr lang="en-US" altLang="ko-KR" sz="900" dirty="0"/>
              <a:t>())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df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pd.json_normalize</a:t>
            </a:r>
            <a:r>
              <a:rPr lang="en-US" altLang="ko-KR" sz="900" dirty="0"/>
              <a:t>(_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mysql_wrapper.db_insert</a:t>
            </a:r>
            <a:r>
              <a:rPr lang="en-US" altLang="ko-KR" sz="900" dirty="0"/>
              <a:t>(</a:t>
            </a:r>
            <a:r>
              <a:rPr lang="en-US" altLang="ko-KR" sz="900" dirty="0" err="1"/>
              <a:t>df</a:t>
            </a:r>
            <a:r>
              <a:rPr lang="en-US" altLang="ko-KR" sz="900" dirty="0"/>
              <a:t>, 'monitor', "</a:t>
            </a:r>
            <a:r>
              <a:rPr lang="en-US" altLang="ko-KR" sz="900" dirty="0" err="1"/>
              <a:t>insertonly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mysql_wrapper.db_commit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(True, "0", "", "")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except Exception as err: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(False, "99", f"{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(err)}", None)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logger.error</a:t>
            </a:r>
            <a:r>
              <a:rPr lang="en-US" altLang="ko-KR" sz="900" dirty="0"/>
              <a:t>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Exception err:{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(err)}, data:{_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884146"/>
            <a:ext cx="4169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수집한 자원사용량 저장을 위한 </a:t>
            </a:r>
            <a:r>
              <a:rPr lang="en-US" altLang="ko-KR" sz="1200" b="1" dirty="0"/>
              <a:t>DB </a:t>
            </a:r>
            <a:r>
              <a:rPr lang="ko-KR" altLang="en-US" sz="1200" b="1"/>
              <a:t>통신 </a:t>
            </a:r>
            <a:r>
              <a:rPr lang="en-US" altLang="ko-KR" sz="1200" b="1" dirty="0"/>
              <a:t>Server </a:t>
            </a:r>
            <a:r>
              <a:rPr lang="ko-KR" altLang="en-US" sz="1200" b="1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44954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웹 호스팅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575" y="848539"/>
            <a:ext cx="5251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HOSTING.KR</a:t>
            </a:r>
            <a:r>
              <a:rPr lang="ko-KR" altLang="en-US" sz="1200" b="1" dirty="0"/>
              <a:t>의 웹 호스팅 서비스를 이용하여 구성한 웹페이지 파일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0406F1-4D17-8B47-4C5B-4E36FE5C0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9" y="1423658"/>
            <a:ext cx="8472144" cy="4099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300C8-1CF6-0B6F-7B3D-B887B89F1805}"/>
              </a:ext>
            </a:extLst>
          </p:cNvPr>
          <p:cNvSpPr txBox="1"/>
          <p:nvPr/>
        </p:nvSpPr>
        <p:spPr>
          <a:xfrm>
            <a:off x="1421630" y="5682418"/>
            <a:ext cx="622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파일관리자의 </a:t>
            </a:r>
            <a:r>
              <a:rPr lang="en-US" altLang="ko-KR" sz="1200" b="1" dirty="0" err="1"/>
              <a:t>public_html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경로에 구성한 </a:t>
            </a:r>
            <a:r>
              <a:rPr lang="en-US" altLang="ko-KR" sz="1200" b="1" dirty="0" err="1"/>
              <a:t>css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js</a:t>
            </a:r>
            <a:r>
              <a:rPr lang="en-US" altLang="ko-KR" sz="1200" b="1" dirty="0"/>
              <a:t>, html </a:t>
            </a:r>
            <a:r>
              <a:rPr lang="ko-KR" altLang="en-US" sz="1200" b="1" dirty="0"/>
              <a:t>파일을 추가하여 웹 서비스 구동</a:t>
            </a:r>
          </a:p>
        </p:txBody>
      </p:sp>
    </p:spTree>
    <p:extLst>
      <p:ext uri="{BB962C8B-B14F-4D97-AF65-F5344CB8AC3E}">
        <p14:creationId xmlns:p14="http://schemas.microsoft.com/office/powerpoint/2010/main" val="297201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웹 호스팅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575" y="848539"/>
            <a:ext cx="3544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사이트 접속 시 모니터링을 할 수 있는 초기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9F1D6-8086-719B-28A6-99AB34022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3" y="1385946"/>
            <a:ext cx="8167365" cy="45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107950" y="0"/>
            <a:ext cx="3096895" cy="1127125"/>
          </a:xfrm>
          <a:prstGeom prst="rect"/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rot="0">
            <a:off x="424180" y="541655"/>
            <a:ext cx="2593340" cy="1270"/>
          </a:xfrm>
          <a:prstGeom prst="line"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rot="0">
            <a:off x="3276600" y="549275"/>
            <a:ext cx="5328920" cy="1270"/>
          </a:xfrm>
          <a:prstGeom prst="line"/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 0"/>
          <p:cNvSpPr txBox="1">
            <a:spLocks/>
          </p:cNvSpPr>
          <p:nvPr/>
        </p:nvSpPr>
        <p:spPr>
          <a:xfrm rot="0">
            <a:off x="323850" y="692150"/>
            <a:ext cx="2809875" cy="29845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- Main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750" name="Picture " descr="C:/Users/jihoon/AppData/Roaming/PolarisOffice/ETemp/15340_22793768/fImage225649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76005" y="476250"/>
            <a:ext cx="456565" cy="160020"/>
          </a:xfrm>
          <a:prstGeom prst="rect"/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rot="0" flipV="1">
            <a:off x="-577850" y="-576580"/>
            <a:ext cx="1182370" cy="11684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5008467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96250" y="125730"/>
            <a:ext cx="869950" cy="280670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 rot="0">
            <a:off x="3203575" y="848360"/>
            <a:ext cx="1739265" cy="2774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Main Dashboard part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1754" name="Picture " descr="C:/Users/jihoon/AppData/Roaming/PolarisOffice/ETemp/15340_22793768/fImage7150550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73710" y="1485265"/>
            <a:ext cx="5462905" cy="3782060"/>
          </a:xfrm>
          <a:prstGeom prst="rect"/>
          <a:noFill/>
        </p:spPr>
      </p:pic>
      <p:sp>
        <p:nvSpPr>
          <p:cNvPr id="31755" name="Rect 0"/>
          <p:cNvSpPr txBox="1">
            <a:spLocks/>
          </p:cNvSpPr>
          <p:nvPr/>
        </p:nvSpPr>
        <p:spPr>
          <a:xfrm rot="0">
            <a:off x="6302375" y="1610360"/>
            <a:ext cx="2270125" cy="9544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Function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각 클라우드별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CPU, Memory</a:t>
            </a: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값 표시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31756" name="Rect 0"/>
          <p:cNvSpPr txBox="1">
            <a:spLocks/>
          </p:cNvSpPr>
          <p:nvPr/>
        </p:nvSpPr>
        <p:spPr>
          <a:xfrm rot="0">
            <a:off x="5387975" y="3650615"/>
            <a:ext cx="4098290" cy="126174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Improvement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Defalut 화면에 AWS, GCP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그래프가 동시에 나오게 수정 예정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1757" name="Picture " descr="C:/Users/jihoon/AppData/Roaming/PolarisOffice/ETemp/15340_22793768/fImage2773505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4410" y="5842000"/>
            <a:ext cx="4565650" cy="222250"/>
          </a:xfrm>
          <a:prstGeom prst="rect"/>
          <a:noFill/>
        </p:spPr>
      </p:pic>
      <p:cxnSp>
        <p:nvCxnSpPr>
          <p:cNvPr id="31758" name="Rect 0"/>
          <p:cNvCxnSpPr/>
          <p:nvPr/>
        </p:nvCxnSpPr>
        <p:spPr>
          <a:xfrm rot="0">
            <a:off x="1380490" y="4775200"/>
            <a:ext cx="43180" cy="949325"/>
          </a:xfrm>
          <a:prstGeom prst="straightConnector1"/>
          <a:ln w="38100" cap="flat" cmpd="sng">
            <a:prstDash/>
            <a:tailEnd type="triangle" w="med" len="med"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59" name="Rect 0"/>
          <p:cNvSpPr txBox="1">
            <a:spLocks/>
          </p:cNvSpPr>
          <p:nvPr/>
        </p:nvSpPr>
        <p:spPr>
          <a:xfrm rot="0">
            <a:off x="786130" y="6174105"/>
            <a:ext cx="4834890" cy="2616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 b="1">
                <a:latin typeface="맑은 고딕" charset="0"/>
                <a:ea typeface="맑은 고딕" charset="0"/>
              </a:rPr>
              <a:t>Canvas tag를 이용하여 dashboard 형성</a:t>
            </a:r>
            <a:endParaRPr lang="ko-KR" altLang="en-US" sz="11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806AC6EF-4CFB-F75C-341F-F918053A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01" y="398"/>
            <a:ext cx="3096700" cy="1124340"/>
          </a:xfrm>
          <a:prstGeom prst="rect">
            <a:avLst/>
          </a:prstGeom>
          <a:solidFill>
            <a:srgbClr val="3B5A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5F23D09C-0F4E-6325-A679-2D66D60E7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22" y="540335"/>
            <a:ext cx="2593288" cy="0"/>
          </a:xfrm>
          <a:prstGeom prst="line">
            <a:avLst/>
          </a:prstGeom>
          <a:noFill/>
          <a:ln w="28634" cmpd="sng">
            <a:solidFill>
              <a:srgbClr val="F2F2F2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59F14BE0-5CFE-5192-FD75-4518A2356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151" y="548276"/>
            <a:ext cx="5327912" cy="0"/>
          </a:xfrm>
          <a:prstGeom prst="line">
            <a:avLst/>
          </a:prstGeom>
          <a:noFill/>
          <a:ln w="28634" cmpd="sng">
            <a:solidFill>
              <a:srgbClr val="3B5AA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9991EE3-9956-030B-CB7B-A9629830532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2376" y="692788"/>
            <a:ext cx="2809262" cy="29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701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단계별 주요 산출물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D432E2F-6E7B-7D6F-D08E-1D8E75DC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26" y="475225"/>
            <a:ext cx="455770" cy="15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1" name="Freeform 9">
            <a:extLst>
              <a:ext uri="{FF2B5EF4-FFF2-40B4-BE49-F238E27FC236}">
                <a16:creationId xmlns:a16="http://schemas.microsoft.com/office/drawing/2014/main" id="{2E41C927-5BF3-24CC-B62E-F85CC6CA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" y="6750"/>
            <a:ext cx="597107" cy="585991"/>
          </a:xfrm>
          <a:custGeom>
            <a:avLst/>
            <a:gdLst>
              <a:gd name="T0" fmla="*/ 0 w 376"/>
              <a:gd name="T1" fmla="*/ 367 h 369"/>
              <a:gd name="T2" fmla="*/ 264 w 376"/>
              <a:gd name="T3" fmla="*/ 263 h 369"/>
              <a:gd name="T4" fmla="*/ 376 w 376"/>
              <a:gd name="T5" fmla="*/ 0 h 369"/>
              <a:gd name="T6" fmla="*/ 193 w 376"/>
              <a:gd name="T7" fmla="*/ 0 h 369"/>
              <a:gd name="T8" fmla="*/ 135 w 376"/>
              <a:gd name="T9" fmla="*/ 132 h 369"/>
              <a:gd name="T10" fmla="*/ 2 w 376"/>
              <a:gd name="T11" fmla="*/ 184 h 369"/>
              <a:gd name="T12" fmla="*/ 0 w 376"/>
              <a:gd name="T13" fmla="*/ 367 h 369"/>
              <a:gd name="T14" fmla="*/ 0 w 376"/>
              <a:gd name="T15" fmla="*/ 36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452" cmpd="sng">
            <a:solidFill>
              <a:srgbClr val="FFFFFF"/>
            </a:solidFill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BCB489C9-A728-CA0E-F872-93241F6D8B7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23698" y="6355780"/>
            <a:ext cx="2895017" cy="36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한이음 ▶ 프로그램 설계서</a:t>
            </a:r>
          </a:p>
        </p:txBody>
      </p:sp>
      <p:graphicFrame>
        <p:nvGraphicFramePr>
          <p:cNvPr id="3083" name="Group 11">
            <a:extLst>
              <a:ext uri="{FF2B5EF4-FFF2-40B4-BE49-F238E27FC236}">
                <a16:creationId xmlns:a16="http://schemas.microsoft.com/office/drawing/2014/main" id="{474701BC-504F-5CD3-5356-63DACFD14CE7}"/>
              </a:ext>
            </a:extLst>
          </p:cNvPr>
          <p:cNvGraphicFramePr>
            <a:graphicFrameLocks noGrp="1"/>
          </p:cNvGraphicFramePr>
          <p:nvPr/>
        </p:nvGraphicFramePr>
        <p:xfrm>
          <a:off x="1224389" y="1339126"/>
          <a:ext cx="6012363" cy="5085834"/>
        </p:xfrm>
        <a:graphic>
          <a:graphicData uri="http://schemas.openxmlformats.org/drawingml/2006/table">
            <a:tbl>
              <a:tblPr/>
              <a:tblGrid>
                <a:gridCol w="1289498">
                  <a:extLst>
                    <a:ext uri="{9D8B030D-6E8A-4147-A177-3AD203B41FA5}">
                      <a16:colId xmlns:a16="http://schemas.microsoft.com/office/drawing/2014/main" val="3282706042"/>
                    </a:ext>
                  </a:extLst>
                </a:gridCol>
                <a:gridCol w="2034293">
                  <a:extLst>
                    <a:ext uri="{9D8B030D-6E8A-4147-A177-3AD203B41FA5}">
                      <a16:colId xmlns:a16="http://schemas.microsoft.com/office/drawing/2014/main" val="1775830510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val="2821483762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val="4024956943"/>
                    </a:ext>
                  </a:extLst>
                </a:gridCol>
                <a:gridCol w="897250">
                  <a:extLst>
                    <a:ext uri="{9D8B030D-6E8A-4147-A177-3AD203B41FA5}">
                      <a16:colId xmlns:a16="http://schemas.microsoft.com/office/drawing/2014/main" val="324127821"/>
                    </a:ext>
                  </a:extLst>
                </a:gridCol>
              </a:tblGrid>
              <a:tr h="247736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산출물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일반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소프트웨어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하드웨어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74353"/>
                  </a:ext>
                </a:extLst>
              </a:tr>
              <a:tr h="539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∙모바일 APP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∙Web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∙빅데이터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∙인공지능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∙블록체인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∙IoT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∙로봇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∙드론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25356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환경 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시장/기술 환경 분석서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67563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설문조사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509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인터뷰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01218"/>
                  </a:ext>
                </a:extLst>
              </a:tr>
              <a:tr h="225503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</a:t>
                      </a:r>
                    </a:p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18188"/>
                  </a:ext>
                </a:extLst>
              </a:tr>
              <a:tr h="231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유즈케이스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94576"/>
                  </a:ext>
                </a:extLst>
              </a:tr>
              <a:tr h="225503">
                <a:tc rowSpan="4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아키텍처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구성도(시스템 구성도)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4639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흐름도(데이터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3848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UI/UX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082407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하드웨어/센서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20599"/>
                  </a:ext>
                </a:extLst>
              </a:tr>
              <a:tr h="225503">
                <a:tc rowSpan="7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메뉴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02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화면 설계서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4444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엔티티 관계도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8338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처리도(기능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3196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알고리즘 명세서/설명서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2911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데이터 수집처리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6553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 설계도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79829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 / 구현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프로그램 목록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639608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테이블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990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핵심 소스코드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01666"/>
                  </a:ext>
                </a:extLst>
              </a:tr>
            </a:tbl>
          </a:graphicData>
        </a:graphic>
      </p:graphicFrame>
      <p:sp>
        <p:nvSpPr>
          <p:cNvPr id="3702" name="Rectangle 630">
            <a:extLst>
              <a:ext uri="{FF2B5EF4-FFF2-40B4-BE49-F238E27FC236}">
                <a16:creationId xmlns:a16="http://schemas.microsoft.com/office/drawing/2014/main" id="{591B81F1-7023-C509-4889-0637C20CE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01" y="6454239"/>
            <a:ext cx="7058888" cy="360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703" name="Rectangle 631">
            <a:extLst>
              <a:ext uri="{FF2B5EF4-FFF2-40B4-BE49-F238E27FC236}">
                <a16:creationId xmlns:a16="http://schemas.microsoft.com/office/drawing/2014/main" id="{7FCC4FDB-6D42-E787-8E92-FE623CAB711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186276" y="6452651"/>
            <a:ext cx="3457187" cy="3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5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○ 필수, △ 선택</a:t>
            </a:r>
          </a:p>
        </p:txBody>
      </p:sp>
      <p:pic>
        <p:nvPicPr>
          <p:cNvPr id="3704" name="Picture 632">
            <a:extLst>
              <a:ext uri="{FF2B5EF4-FFF2-40B4-BE49-F238E27FC236}">
                <a16:creationId xmlns:a16="http://schemas.microsoft.com/office/drawing/2014/main" id="{548AFACA-A0B0-A104-D2B9-F7C42C60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87" y="124266"/>
            <a:ext cx="868665" cy="27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FBF69D96-4551-F538-D542-E91EF2CE5C03}"/>
              </a:ext>
            </a:extLst>
          </p:cNvPr>
          <p:cNvSpPr/>
          <p:nvPr/>
        </p:nvSpPr>
        <p:spPr>
          <a:xfrm>
            <a:off x="5390831" y="1061752"/>
            <a:ext cx="1008112" cy="5608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107950" y="0"/>
            <a:ext cx="3096895" cy="1127125"/>
          </a:xfrm>
          <a:prstGeom prst="rect"/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rot="0">
            <a:off x="424180" y="541655"/>
            <a:ext cx="2593340" cy="1270"/>
          </a:xfrm>
          <a:prstGeom prst="line"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rot="0">
            <a:off x="3276600" y="549275"/>
            <a:ext cx="5328920" cy="1270"/>
          </a:xfrm>
          <a:prstGeom prst="line"/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 0"/>
          <p:cNvSpPr txBox="1">
            <a:spLocks/>
          </p:cNvSpPr>
          <p:nvPr/>
        </p:nvSpPr>
        <p:spPr>
          <a:xfrm rot="0">
            <a:off x="323850" y="692150"/>
            <a:ext cx="2809875" cy="29845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- Main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750" name="Picture " descr="C:/Users/jihoon/AppData/Roaming/PolarisOffice/ETemp/15340_22793768/fImage225657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76005" y="476250"/>
            <a:ext cx="456565" cy="160020"/>
          </a:xfrm>
          <a:prstGeom prst="rect"/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rot="0" flipV="1">
            <a:off x="-577850" y="-576580"/>
            <a:ext cx="1182370" cy="11684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5805724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96250" y="125730"/>
            <a:ext cx="869950" cy="280670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 rot="0">
            <a:off x="3203575" y="848360"/>
            <a:ext cx="2665730" cy="2774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Main Dashboard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31755" name="Rect 0"/>
          <p:cNvSpPr txBox="1">
            <a:spLocks/>
          </p:cNvSpPr>
          <p:nvPr/>
        </p:nvSpPr>
        <p:spPr>
          <a:xfrm rot="0">
            <a:off x="6016625" y="5690870"/>
            <a:ext cx="2113915" cy="89217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Dashboard data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(dashboard.js)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1756" name="Picture " descr="C:/Users/jihoon/AppData/Roaming/PolarisOffice/ETemp/15340_22793768/fImage21995583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622925" y="1422400"/>
            <a:ext cx="2905125" cy="4022725"/>
          </a:xfrm>
          <a:prstGeom prst="rect"/>
          <a:noFill/>
        </p:spPr>
      </p:pic>
      <p:pic>
        <p:nvPicPr>
          <p:cNvPr id="31757" name="Picture " descr="C:/Users/jihoon/AppData/Roaming/PolarisOffice/ETemp/15340_22793768/fImage18309584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4795" y="1422400"/>
            <a:ext cx="4385310" cy="2287270"/>
          </a:xfrm>
          <a:prstGeom prst="rect"/>
          <a:noFill/>
        </p:spPr>
      </p:pic>
      <p:pic>
        <p:nvPicPr>
          <p:cNvPr id="31758" name="Picture " descr="C:/Users/jihoon/AppData/Roaming/PolarisOffice/ETemp/15340_22793768/fImage1979585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4925" y="5573395"/>
            <a:ext cx="2302510" cy="420370"/>
          </a:xfrm>
          <a:prstGeom prst="rect"/>
          <a:noFill/>
        </p:spPr>
      </p:pic>
      <p:sp>
        <p:nvSpPr>
          <p:cNvPr id="31759" name="Rect 0"/>
          <p:cNvSpPr txBox="1">
            <a:spLocks/>
          </p:cNvSpPr>
          <p:nvPr/>
        </p:nvSpPr>
        <p:spPr>
          <a:xfrm rot="0">
            <a:off x="1255395" y="3845560"/>
            <a:ext cx="2407285" cy="89217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Get Today button 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(dashboard.js)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cxnSp>
        <p:nvCxnSpPr>
          <p:cNvPr id="31760" name="Rect 0"/>
          <p:cNvCxnSpPr/>
          <p:nvPr/>
        </p:nvCxnSpPr>
        <p:spPr>
          <a:xfrm rot="0">
            <a:off x="5224145" y="1168400"/>
            <a:ext cx="9525" cy="52844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61" name="Picture " descr="C:/Users/jihoon/AppData/Roaming/PolarisOffice/ETemp/15340_22793768/fImage2409588446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17090" y="4767580"/>
            <a:ext cx="678180" cy="51752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107950" y="0"/>
            <a:ext cx="3096260" cy="1126490"/>
          </a:xfrm>
          <a:prstGeom prst="rect"/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rot="0">
            <a:off x="424180" y="541655"/>
            <a:ext cx="2592705" cy="635"/>
          </a:xfrm>
          <a:prstGeom prst="line"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rot="0">
            <a:off x="3276600" y="549275"/>
            <a:ext cx="5328285" cy="635"/>
          </a:xfrm>
          <a:prstGeom prst="line"/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658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76005" y="476250"/>
            <a:ext cx="455930" cy="159385"/>
          </a:xfrm>
          <a:prstGeom prst="rect"/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rot="0"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6618145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96250" y="125730"/>
            <a:ext cx="869315" cy="2800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 rot="0">
            <a:off x="2504440" y="835660"/>
            <a:ext cx="4135755" cy="101473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Function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실시간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Memory, CPU</a:t>
            </a:r>
            <a:r>
              <a:rPr sz="1200" b="1">
                <a:latin typeface="맑은 고딕" charset="0"/>
                <a:ea typeface="맑은 고딕" charset="0"/>
              </a:rPr>
              <a:t> 사용량을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Data Table</a:t>
            </a:r>
            <a:r>
              <a:rPr sz="1200" b="1">
                <a:latin typeface="맑은 고딕" charset="0"/>
                <a:ea typeface="맑은 고딕" charset="0"/>
              </a:rPr>
              <a:t>로 확인 가능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" name="Picture " descr="C:/Users/jihoon/AppData/Roaming/PolarisOffice/ETemp/15340_22793768/fImage52834663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3690" y="1871980"/>
            <a:ext cx="5977255" cy="4315460"/>
          </a:xfrm>
          <a:prstGeom prst="rect"/>
          <a:noFill/>
        </p:spPr>
      </p:pic>
      <p:sp>
        <p:nvSpPr>
          <p:cNvPr id="31754" name="텍스트 상자 1"/>
          <p:cNvSpPr txBox="1">
            <a:spLocks/>
          </p:cNvSpPr>
          <p:nvPr/>
        </p:nvSpPr>
        <p:spPr>
          <a:xfrm rot="0">
            <a:off x="323850" y="692150"/>
            <a:ext cx="2809875" cy="29845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</a:t>
            </a:r>
            <a:r>
              <a:rPr 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Data </a:t>
            </a:r>
            <a:r>
              <a:rPr 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T</a:t>
            </a:r>
            <a:r>
              <a:rPr 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able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107950" y="0"/>
            <a:ext cx="3096260" cy="1126490"/>
          </a:xfrm>
          <a:prstGeom prst="rect"/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rot="0">
            <a:off x="424180" y="541655"/>
            <a:ext cx="2592705" cy="635"/>
          </a:xfrm>
          <a:prstGeom prst="line"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rot="0">
            <a:off x="3276600" y="549275"/>
            <a:ext cx="5328285" cy="635"/>
          </a:xfrm>
          <a:prstGeom prst="line"/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733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76005" y="476250"/>
            <a:ext cx="455930" cy="159385"/>
          </a:xfrm>
          <a:prstGeom prst="rect"/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rot="0"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7369961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96250" y="125730"/>
            <a:ext cx="869315" cy="280035"/>
          </a:xfrm>
          <a:prstGeom prst="rect"/>
          <a:noFill/>
          <a:ln w="0">
            <a:noFill/>
            <a:prstDash/>
          </a:ln>
        </p:spPr>
      </p:pic>
      <p:pic>
        <p:nvPicPr>
          <p:cNvPr id="10" name="Picture " descr="C:/Users/jihoon/AppData/Roaming/PolarisOffice/ETemp/15340_22793768/fImage27302737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3230" y="1282700"/>
            <a:ext cx="3696970" cy="4849495"/>
          </a:xfrm>
          <a:prstGeom prst="rect"/>
          <a:noFill/>
        </p:spPr>
      </p:pic>
      <p:sp>
        <p:nvSpPr>
          <p:cNvPr id="15" name="Rect 0"/>
          <p:cNvSpPr txBox="1">
            <a:spLocks/>
          </p:cNvSpPr>
          <p:nvPr/>
        </p:nvSpPr>
        <p:spPr>
          <a:xfrm rot="0">
            <a:off x="2291080" y="807085"/>
            <a:ext cx="4135755" cy="2774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Data Table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5230495" y="2924810"/>
            <a:ext cx="3300730" cy="1384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Improvement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현재 값을 임의로 작성 한 상태이지만, 최종적으로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Server</a:t>
            </a:r>
            <a:r>
              <a:rPr sz="1200" b="1">
                <a:latin typeface="맑은 고딕" charset="0"/>
                <a:ea typeface="맑은 고딕" charset="0"/>
              </a:rPr>
              <a:t>에서 받아오는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Data</a:t>
            </a:r>
            <a:r>
              <a:rPr sz="1200" b="1">
                <a:latin typeface="맑은 고딕" charset="0"/>
                <a:ea typeface="맑은 고딕" charset="0"/>
              </a:rPr>
              <a:t>를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Table</a:t>
            </a:r>
            <a:r>
              <a:rPr sz="1200" b="1">
                <a:latin typeface="맑은 고딕" charset="0"/>
                <a:ea typeface="맑은 고딕" charset="0"/>
              </a:rPr>
              <a:t>에 연동 될 수 있게 수정 예정  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cxnSp>
        <p:nvCxnSpPr>
          <p:cNvPr id="19" name="Rect 0"/>
          <p:cNvCxnSpPr/>
          <p:nvPr/>
        </p:nvCxnSpPr>
        <p:spPr>
          <a:xfrm rot="0">
            <a:off x="4580890" y="1282700"/>
            <a:ext cx="635" cy="5074285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4" name="텍스트 상자 2"/>
          <p:cNvSpPr txBox="1">
            <a:spLocks/>
          </p:cNvSpPr>
          <p:nvPr/>
        </p:nvSpPr>
        <p:spPr>
          <a:xfrm rot="0">
            <a:off x="323850" y="692150"/>
            <a:ext cx="2809875" cy="29845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</a:t>
            </a:r>
            <a:r>
              <a:rPr 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Data </a:t>
            </a:r>
            <a:r>
              <a:rPr 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T</a:t>
            </a:r>
            <a:r>
              <a:rPr 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able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107950" y="0"/>
            <a:ext cx="3096260" cy="1126490"/>
          </a:xfrm>
          <a:prstGeom prst="rect"/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rot="0">
            <a:off x="424180" y="541655"/>
            <a:ext cx="2592705" cy="635"/>
          </a:xfrm>
          <a:prstGeom prst="line"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rot="0">
            <a:off x="3276600" y="549275"/>
            <a:ext cx="5328285" cy="635"/>
          </a:xfrm>
          <a:prstGeom prst="line"/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811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76005" y="476250"/>
            <a:ext cx="455930" cy="159385"/>
          </a:xfrm>
          <a:prstGeom prst="rect"/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rot="0"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8141942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96250" y="125730"/>
            <a:ext cx="869315" cy="2800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 rot="0">
            <a:off x="3203575" y="848360"/>
            <a:ext cx="2511425" cy="2774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Monitoring page – Sidebar Part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" name="Picture " descr="C:/Users/jihoon/AppData/Roaming/PolarisOffice/ETemp/15340_22793768/fImage409198164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0965" y="1341120"/>
            <a:ext cx="3690620" cy="3660140"/>
          </a:xfrm>
          <a:prstGeom prst="rect"/>
          <a:noFill/>
        </p:spPr>
      </p:pic>
      <p:sp>
        <p:nvSpPr>
          <p:cNvPr id="15" name="Rect 0"/>
          <p:cNvSpPr txBox="1">
            <a:spLocks/>
          </p:cNvSpPr>
          <p:nvPr/>
        </p:nvSpPr>
        <p:spPr>
          <a:xfrm rot="0">
            <a:off x="1410970" y="5488940"/>
            <a:ext cx="6473825" cy="6153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▶ </a:t>
            </a:r>
            <a:r>
              <a:rPr sz="1700" b="1">
                <a:latin typeface="맑은 고딕" charset="0"/>
                <a:ea typeface="맑은 고딕" charset="0"/>
              </a:rPr>
              <a:t>‘필요한 세부사항 추가 예정’ 항목에 다수의 AWS, GCP </a:t>
            </a:r>
            <a:r>
              <a:rPr sz="1700" b="1">
                <a:latin typeface="맑은 고딕" charset="0"/>
                <a:ea typeface="맑은 고딕" charset="0"/>
              </a:rPr>
              <a:t>S</a:t>
            </a:r>
            <a:r>
              <a:rPr sz="1700" b="1">
                <a:latin typeface="맑은 고딕" charset="0"/>
                <a:ea typeface="맑은 고딕" charset="0"/>
              </a:rPr>
              <a:t>erver</a:t>
            </a:r>
            <a:r>
              <a:rPr sz="1700" b="1">
                <a:latin typeface="맑은 고딕" charset="0"/>
                <a:ea typeface="맑은 고딕" charset="0"/>
              </a:rPr>
              <a:t>를 </a:t>
            </a:r>
            <a:r>
              <a:rPr lang="ko-KR" sz="1700" b="1">
                <a:latin typeface="맑은 고딕" charset="0"/>
                <a:ea typeface="맑은 고딕" charset="0"/>
              </a:rPr>
              <a:t>M</a:t>
            </a:r>
            <a:r>
              <a:rPr lang="ko-KR" sz="1700" b="1">
                <a:latin typeface="맑은 고딕" charset="0"/>
                <a:ea typeface="맑은 고딕" charset="0"/>
              </a:rPr>
              <a:t>onitoring </a:t>
            </a:r>
            <a:r>
              <a:rPr lang="ko-KR" sz="1700" b="1">
                <a:latin typeface="맑은 고딕" charset="0"/>
                <a:ea typeface="맑은 고딕" charset="0"/>
              </a:rPr>
              <a:t>p</a:t>
            </a:r>
            <a:r>
              <a:rPr lang="ko-KR" sz="1700" b="1">
                <a:latin typeface="맑은 고딕" charset="0"/>
                <a:ea typeface="맑은 고딕" charset="0"/>
              </a:rPr>
              <a:t>a</a:t>
            </a:r>
            <a:r>
              <a:rPr lang="ko-KR" sz="1700" b="1">
                <a:latin typeface="맑은 고딕" charset="0"/>
                <a:ea typeface="맑은 고딕" charset="0"/>
              </a:rPr>
              <a:t>g</a:t>
            </a:r>
            <a:r>
              <a:rPr lang="ko-KR" sz="1700" b="1">
                <a:latin typeface="맑은 고딕" charset="0"/>
                <a:ea typeface="맑은 고딕" charset="0"/>
              </a:rPr>
              <a:t>e</a:t>
            </a:r>
            <a:r>
              <a:rPr sz="1700" b="1">
                <a:latin typeface="맑은 고딕" charset="0"/>
                <a:ea typeface="맑은 고딕" charset="0"/>
              </a:rPr>
              <a:t>로 연결</a:t>
            </a:r>
            <a:endParaRPr lang="ko-KR" altLang="en-US" sz="1700" b="1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251460" y="707390"/>
            <a:ext cx="2953385" cy="2736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– Side bar (1)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 0"/>
          <p:cNvSpPr>
            <a:spLocks/>
          </p:cNvSpPr>
          <p:nvPr/>
        </p:nvSpPr>
        <p:spPr>
          <a:xfrm rot="0">
            <a:off x="107950" y="0"/>
            <a:ext cx="3096260" cy="1126490"/>
          </a:xfrm>
          <a:prstGeom prst="rect"/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Rect 0"/>
          <p:cNvCxnSpPr/>
          <p:nvPr/>
        </p:nvCxnSpPr>
        <p:spPr>
          <a:xfrm rot="0">
            <a:off x="424180" y="541655"/>
            <a:ext cx="2592705" cy="635"/>
          </a:xfrm>
          <a:prstGeom prst="line"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rot="0">
            <a:off x="3276600" y="549275"/>
            <a:ext cx="5328285" cy="635"/>
          </a:xfrm>
          <a:prstGeom prst="line"/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 0"/>
          <p:cNvSpPr txBox="1">
            <a:spLocks/>
          </p:cNvSpPr>
          <p:nvPr/>
        </p:nvSpPr>
        <p:spPr>
          <a:xfrm rot="0">
            <a:off x="251460" y="707390"/>
            <a:ext cx="2953385" cy="2736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– Side bar (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0726" name="Picture " descr="C:/Users/jihoon/AppData/Roaming/PolarisOffice/ETemp/15340_22793768/fImage2256888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76005" y="476250"/>
            <a:ext cx="455930" cy="159385"/>
          </a:xfrm>
          <a:prstGeom prst="rect"/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rot="0"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>
            <p:ph type="ftr"/>
          </p:nvPr>
        </p:nvSpPr>
        <p:spPr>
          <a:xfrm rot="0">
            <a:off x="3124200" y="6381115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0729" name="Picture " descr="C:/Users/jihoon/AppData/Roaming/PolarisOffice/ETemp/15340_22793768/fImage8195648912391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96250" y="125730"/>
            <a:ext cx="869315" cy="280035"/>
          </a:xfrm>
          <a:prstGeom prst="rect"/>
          <a:noFill/>
          <a:ln w="0">
            <a:noFill/>
            <a:prstDash/>
          </a:ln>
        </p:spPr>
      </p:pic>
      <p:sp>
        <p:nvSpPr>
          <p:cNvPr id="7" name="Rect 0"/>
          <p:cNvSpPr>
            <a:spLocks/>
          </p:cNvSpPr>
          <p:nvPr/>
        </p:nvSpPr>
        <p:spPr>
          <a:xfrm rot="0">
            <a:off x="539750" y="1196975"/>
            <a:ext cx="8281670" cy="516001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3259455" y="849630"/>
            <a:ext cx="3448050" cy="2774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Monitoring page – Sidebar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6" name="Picture " descr="C:/Users/jihoon/AppData/Roaming/PolarisOffice/ETemp/15340_22793768/fImage15097689446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5980" y="2142490"/>
            <a:ext cx="4258945" cy="3735070"/>
          </a:xfrm>
          <a:prstGeom prst="rect"/>
          <a:noFill/>
        </p:spPr>
      </p:pic>
      <p:sp>
        <p:nvSpPr>
          <p:cNvPr id="19" name="Rect 0"/>
          <p:cNvSpPr txBox="1">
            <a:spLocks/>
          </p:cNvSpPr>
          <p:nvPr/>
        </p:nvSpPr>
        <p:spPr>
          <a:xfrm rot="0">
            <a:off x="1835150" y="1484630"/>
            <a:ext cx="2301875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Side bar – HTML 코드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cxnSp>
        <p:nvCxnSpPr>
          <p:cNvPr id="5" name="Rect 0"/>
          <p:cNvCxnSpPr/>
          <p:nvPr/>
        </p:nvCxnSpPr>
        <p:spPr>
          <a:xfrm rot="0">
            <a:off x="5363845" y="1814195"/>
            <a:ext cx="635" cy="4207510"/>
          </a:xfrm>
          <a:prstGeom prst="line"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 txBox="1">
            <a:spLocks/>
          </p:cNvSpPr>
          <p:nvPr/>
        </p:nvSpPr>
        <p:spPr>
          <a:xfrm rot="0">
            <a:off x="5965825" y="2142490"/>
            <a:ext cx="229743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Function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5634355" y="2844165"/>
            <a:ext cx="316039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S</a:t>
            </a:r>
            <a:r>
              <a:rPr lang="ko-KR" sz="1400">
                <a:latin typeface="맑은 고딕" charset="0"/>
                <a:ea typeface="맑은 고딕" charset="0"/>
              </a:rPr>
              <a:t>ide </a:t>
            </a:r>
            <a:r>
              <a:rPr lang="ko-KR" sz="1400">
                <a:latin typeface="맑은 고딕" charset="0"/>
                <a:ea typeface="맑은 고딕" charset="0"/>
              </a:rPr>
              <a:t>b</a:t>
            </a:r>
            <a:r>
              <a:rPr lang="ko-KR" sz="1400">
                <a:latin typeface="맑은 고딕" charset="0"/>
                <a:ea typeface="맑은 고딕" charset="0"/>
              </a:rPr>
              <a:t>ar</a:t>
            </a:r>
            <a:r>
              <a:rPr sz="1400">
                <a:latin typeface="맑은 고딕" charset="0"/>
                <a:ea typeface="맑은 고딕" charset="0"/>
              </a:rPr>
              <a:t>에서 ‘필요한 세부사항 추가 예정’을 </a:t>
            </a:r>
            <a:r>
              <a:rPr lang="ko-KR"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B</a:t>
            </a:r>
            <a:r>
              <a:rPr lang="ko-KR"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utton</a:t>
            </a:r>
            <a:r>
              <a:rPr sz="1400">
                <a:latin typeface="맑은 고딕" charset="0"/>
                <a:ea typeface="맑은 고딕" charset="0"/>
              </a:rPr>
              <a:t>으로 만들어주는 코드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226175" y="4347210"/>
            <a:ext cx="180086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Improvement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5584190" y="4954270"/>
            <a:ext cx="316039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‘필요한 세부사항 추가 예정</a:t>
            </a:r>
            <a:r>
              <a:rPr sz="1400" b="1">
                <a:latin typeface="맑은 고딕" charset="0"/>
                <a:ea typeface="맑은 고딕" charset="0"/>
              </a:rPr>
              <a:t>’</a:t>
            </a:r>
            <a:r>
              <a:rPr sz="1400">
                <a:latin typeface="맑은 고딕" charset="0"/>
                <a:ea typeface="맑은 고딕" charset="0"/>
              </a:rPr>
              <a:t>를 AWS, GCP의 </a:t>
            </a:r>
            <a:r>
              <a:rPr lang="ko-KR" sz="1400">
                <a:latin typeface="맑은 고딕" charset="0"/>
                <a:ea typeface="맑은 고딕" charset="0"/>
              </a:rPr>
              <a:t>S</a:t>
            </a:r>
            <a:r>
              <a:rPr lang="ko-KR" sz="1400">
                <a:latin typeface="맑은 고딕" charset="0"/>
                <a:ea typeface="맑은 고딕" charset="0"/>
              </a:rPr>
              <a:t>erver </a:t>
            </a:r>
            <a:r>
              <a:rPr lang="ko-KR" sz="1400">
                <a:latin typeface="맑은 고딕" charset="0"/>
                <a:ea typeface="맑은 고딕" charset="0"/>
              </a:rPr>
              <a:t>M</a:t>
            </a:r>
            <a:r>
              <a:rPr lang="ko-KR" sz="1400">
                <a:latin typeface="맑은 고딕" charset="0"/>
                <a:ea typeface="맑은 고딕" charset="0"/>
              </a:rPr>
              <a:t>onito</a:t>
            </a:r>
            <a:r>
              <a:rPr lang="ko-KR" sz="1400">
                <a:latin typeface="맑은 고딕" charset="0"/>
                <a:ea typeface="맑은 고딕" charset="0"/>
              </a:rPr>
              <a:t>r</a:t>
            </a:r>
            <a:r>
              <a:rPr lang="ko-KR" sz="1400">
                <a:latin typeface="맑은 고딕" charset="0"/>
                <a:ea typeface="맑은 고딕" charset="0"/>
              </a:rPr>
              <a:t>ing </a:t>
            </a:r>
            <a:r>
              <a:rPr lang="ko-KR"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p</a:t>
            </a:r>
            <a:r>
              <a:rPr lang="ko-KR"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g</a:t>
            </a:r>
            <a:r>
              <a:rPr lang="ko-KR"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e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연결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132715" y="0"/>
            <a:ext cx="3096260" cy="1126490"/>
          </a:xfrm>
          <a:prstGeom prst="rect"/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rot="0">
            <a:off x="448945" y="541655"/>
            <a:ext cx="2592705" cy="635"/>
          </a:xfrm>
          <a:prstGeom prst="line"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rot="0">
            <a:off x="3301365" y="549275"/>
            <a:ext cx="5328285" cy="635"/>
          </a:xfrm>
          <a:prstGeom prst="line"/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970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00770" y="476250"/>
            <a:ext cx="455930" cy="159385"/>
          </a:xfrm>
          <a:prstGeom prst="rect"/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rot="0" flipV="1">
            <a:off x="-553085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3148965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973153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1015" y="125730"/>
            <a:ext cx="869315" cy="280035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5053330" y="4690110"/>
            <a:ext cx="2682875" cy="46164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선택 시 페이지가 전환되어,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멤버별로 사이트의 구성한 영역 소개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jihoon/AppData/Roaming/PolarisOffice/ETemp/15340_22793768/fImage10087976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8015" y="1500505"/>
            <a:ext cx="3010535" cy="4201160"/>
          </a:xfrm>
          <a:prstGeom prst="rect"/>
          <a:noFill/>
        </p:spPr>
      </p:pic>
      <p:sp>
        <p:nvSpPr>
          <p:cNvPr id="19" name="Rect 0"/>
          <p:cNvSpPr txBox="1">
            <a:spLocks/>
          </p:cNvSpPr>
          <p:nvPr/>
        </p:nvSpPr>
        <p:spPr>
          <a:xfrm rot="0">
            <a:off x="5097780" y="2810510"/>
            <a:ext cx="2592705" cy="4152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100" b="1">
                <a:latin typeface="맑은 고딕" charset="0"/>
                <a:ea typeface="맑은 고딕" charset="0"/>
              </a:rPr>
              <a:t>F</a:t>
            </a:r>
            <a:r>
              <a:rPr sz="2100" b="1">
                <a:latin typeface="맑은 고딕" charset="0"/>
                <a:ea typeface="맑은 고딕" charset="0"/>
              </a:rPr>
              <a:t>unction</a:t>
            </a:r>
            <a:endParaRPr lang="ko-KR" altLang="en-US" sz="2100" b="1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4959350" y="3442970"/>
            <a:ext cx="2851785" cy="4921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300">
                <a:latin typeface="맑은 고딕" charset="0"/>
                <a:ea typeface="맑은 고딕" charset="0"/>
              </a:rPr>
              <a:t>멤버별 사이트 구성에 대한 설명 </a:t>
            </a:r>
            <a:r>
              <a:rPr lang="ko-KR" sz="1300">
                <a:latin typeface="맑은 고딕" charset="0"/>
                <a:ea typeface="맑은 고딕" charset="0"/>
              </a:rPr>
              <a:t>및 </a:t>
            </a:r>
            <a:r>
              <a:rPr sz="1300">
                <a:latin typeface="맑은 고딕" charset="0"/>
                <a:ea typeface="맑은 고딕" charset="0"/>
              </a:rPr>
              <a:t>페이지 이동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348615" y="1227455"/>
            <a:ext cx="8281670" cy="516001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rot="0">
            <a:off x="4140200" y="1496695"/>
            <a:ext cx="635" cy="4207510"/>
          </a:xfrm>
          <a:prstGeom prst="line"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4" name="텍스트 상자 3"/>
          <p:cNvSpPr txBox="1">
            <a:spLocks/>
          </p:cNvSpPr>
          <p:nvPr/>
        </p:nvSpPr>
        <p:spPr>
          <a:xfrm rot="0">
            <a:off x="251460" y="707390"/>
            <a:ext cx="2953385" cy="2736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– Side bar (2)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755" name="텍스트 상자 5"/>
          <p:cNvSpPr txBox="1">
            <a:spLocks/>
          </p:cNvSpPr>
          <p:nvPr/>
        </p:nvSpPr>
        <p:spPr>
          <a:xfrm rot="0">
            <a:off x="3203575" y="848360"/>
            <a:ext cx="2710180" cy="27686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M</a:t>
            </a:r>
            <a:r>
              <a:rPr lang="ko-KR" sz="1200" b="1">
                <a:latin typeface="맑은 고딕" charset="0"/>
                <a:ea typeface="맑은 고딕" charset="0"/>
              </a:rPr>
              <a:t>ember </a:t>
            </a:r>
            <a:r>
              <a:rPr lang="ko-KR" sz="1200" b="1">
                <a:latin typeface="맑은 고딕" charset="0"/>
                <a:ea typeface="맑은 고딕" charset="0"/>
              </a:rPr>
              <a:t>i</a:t>
            </a:r>
            <a:r>
              <a:rPr lang="ko-KR" sz="1200" b="1">
                <a:latin typeface="맑은 고딕" charset="0"/>
                <a:ea typeface="맑은 고딕" charset="0"/>
              </a:rPr>
              <a:t>nfo</a:t>
            </a:r>
            <a:r>
              <a:rPr lang="ko-KR" sz="1200" b="1">
                <a:latin typeface="맑은 고딕" charset="0"/>
                <a:ea typeface="맑은 고딕" charset="0"/>
              </a:rPr>
              <a:t>r</a:t>
            </a:r>
            <a:r>
              <a:rPr lang="ko-KR" sz="1200" b="1">
                <a:latin typeface="맑은 고딕" charset="0"/>
                <a:ea typeface="맑은 고딕" charset="0"/>
              </a:rPr>
              <a:t>mation</a:t>
            </a:r>
            <a:r>
              <a:rPr lang="ko-KR" sz="1200" b="1">
                <a:latin typeface="맑은 고딕" charset="0"/>
                <a:ea typeface="맑은 고딕" charset="0"/>
              </a:rPr>
              <a:t> S</a:t>
            </a:r>
            <a:r>
              <a:rPr lang="ko-KR" sz="1200" b="1">
                <a:latin typeface="맑은 고딕" charset="0"/>
                <a:ea typeface="맑은 고딕" charset="0"/>
              </a:rPr>
              <a:t>ide</a:t>
            </a:r>
            <a:r>
              <a:rPr lang="ko-KR" sz="1200" b="1">
                <a:latin typeface="맑은 고딕" charset="0"/>
                <a:ea typeface="맑은 고딕" charset="0"/>
              </a:rPr>
              <a:t> b</a:t>
            </a:r>
            <a:r>
              <a:rPr lang="ko-KR" sz="1200" b="1">
                <a:latin typeface="맑은 고딕" charset="0"/>
                <a:ea typeface="맑은 고딕" charset="0"/>
              </a:rPr>
              <a:t>ar</a:t>
            </a:r>
            <a:r>
              <a:rPr lang="ko-KR" sz="1200" b="1">
                <a:latin typeface="맑은 고딕" charset="0"/>
                <a:ea typeface="맑은 고딕" charset="0"/>
              </a:rPr>
              <a:t> </a:t>
            </a:r>
            <a:r>
              <a:rPr lang="ko-KR" sz="1200" b="1">
                <a:latin typeface="맑은 고딕" charset="0"/>
                <a:ea typeface="맑은 고딕" charset="0"/>
              </a:rPr>
              <a:t>part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jihoon/AppData/Roaming/PolarisOffice/ETemp/15340_22793768/fImage100871057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80380" y="2267585"/>
            <a:ext cx="2600325" cy="3858895"/>
          </a:xfrm>
          <a:prstGeom prst="rect"/>
          <a:noFill/>
        </p:spPr>
      </p:pic>
      <p:sp>
        <p:nvSpPr>
          <p:cNvPr id="23" name="Rect 0"/>
          <p:cNvSpPr>
            <a:spLocks/>
          </p:cNvSpPr>
          <p:nvPr/>
        </p:nvSpPr>
        <p:spPr>
          <a:xfrm rot="0">
            <a:off x="107950" y="0"/>
            <a:ext cx="3096260" cy="1126490"/>
          </a:xfrm>
          <a:prstGeom prst="rect"/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rot="0">
            <a:off x="424180" y="541655"/>
            <a:ext cx="2592705" cy="635"/>
          </a:xfrm>
          <a:prstGeom prst="line"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rot="0">
            <a:off x="3276600" y="549275"/>
            <a:ext cx="5328285" cy="635"/>
          </a:xfrm>
          <a:prstGeom prst="line"/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105274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76005" y="476250"/>
            <a:ext cx="455930" cy="159385"/>
          </a:xfrm>
          <a:prstGeom prst="rect"/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rot="0"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10558716.emf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96250" y="125730"/>
            <a:ext cx="869315" cy="2800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 rot="0">
            <a:off x="3203575" y="848360"/>
            <a:ext cx="3636645" cy="27686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M</a:t>
            </a:r>
            <a:r>
              <a:rPr lang="ko-KR" sz="1200" b="1">
                <a:latin typeface="맑은 고딕" charset="0"/>
                <a:ea typeface="맑은 고딕" charset="0"/>
              </a:rPr>
              <a:t>ember </a:t>
            </a:r>
            <a:r>
              <a:rPr lang="ko-KR" sz="1200" b="1">
                <a:latin typeface="맑은 고딕" charset="0"/>
                <a:ea typeface="맑은 고딕" charset="0"/>
              </a:rPr>
              <a:t>i</a:t>
            </a:r>
            <a:r>
              <a:rPr lang="ko-KR" sz="1200" b="1">
                <a:latin typeface="맑은 고딕" charset="0"/>
                <a:ea typeface="맑은 고딕" charset="0"/>
              </a:rPr>
              <a:t>nfo</a:t>
            </a:r>
            <a:r>
              <a:rPr lang="ko-KR" sz="1200" b="1">
                <a:latin typeface="맑은 고딕" charset="0"/>
                <a:ea typeface="맑은 고딕" charset="0"/>
              </a:rPr>
              <a:t>r</a:t>
            </a:r>
            <a:r>
              <a:rPr lang="ko-KR" sz="1200" b="1">
                <a:latin typeface="맑은 고딕" charset="0"/>
                <a:ea typeface="맑은 고딕" charset="0"/>
              </a:rPr>
              <a:t>mation</a:t>
            </a:r>
            <a:r>
              <a:rPr lang="ko-KR" sz="1200" b="1">
                <a:latin typeface="맑은 고딕" charset="0"/>
                <a:ea typeface="맑은 고딕" charset="0"/>
              </a:rPr>
              <a:t> S</a:t>
            </a:r>
            <a:r>
              <a:rPr lang="ko-KR" sz="1200" b="1">
                <a:latin typeface="맑은 고딕" charset="0"/>
                <a:ea typeface="맑은 고딕" charset="0"/>
              </a:rPr>
              <a:t>ide </a:t>
            </a:r>
            <a:r>
              <a:rPr lang="ko-KR" sz="1200" b="1">
                <a:latin typeface="맑은 고딕" charset="0"/>
                <a:ea typeface="맑은 고딕" charset="0"/>
              </a:rPr>
              <a:t>b</a:t>
            </a:r>
            <a:r>
              <a:rPr lang="ko-KR" sz="1200" b="1">
                <a:latin typeface="맑은 고딕" charset="0"/>
                <a:ea typeface="맑은 고딕" charset="0"/>
              </a:rPr>
              <a:t>ar</a:t>
            </a:r>
            <a:r>
              <a:rPr lang="ko-KR" sz="1200" b="1">
                <a:latin typeface="맑은 고딕" charset="0"/>
                <a:ea typeface="맑은 고딕" charset="0"/>
              </a:rPr>
              <a:t> </a:t>
            </a:r>
            <a:r>
              <a:rPr lang="ko-KR" sz="1200" b="1">
                <a:latin typeface="맑은 고딕" charset="0"/>
                <a:ea typeface="맑은 고딕" charset="0"/>
              </a:rPr>
              <a:t>part</a:t>
            </a:r>
            <a:r>
              <a:rPr lang="ko-KR" sz="1200" b="1">
                <a:latin typeface="맑은 고딕" charset="0"/>
                <a:ea typeface="맑은 고딕" charset="0"/>
              </a:rPr>
              <a:t> c</a:t>
            </a:r>
            <a:r>
              <a:rPr lang="ko-KR" sz="1200" b="1">
                <a:latin typeface="맑은 고딕" charset="0"/>
                <a:ea typeface="맑은 고딕" charset="0"/>
              </a:rPr>
              <a:t>od</a:t>
            </a:r>
            <a:r>
              <a:rPr lang="ko-KR" sz="1200" b="1">
                <a:latin typeface="맑은 고딕" charset="0"/>
                <a:ea typeface="맑은 고딕" charset="0"/>
              </a:rPr>
              <a:t>e</a:t>
            </a:r>
            <a:r>
              <a:rPr lang="ko-KR" sz="1200" b="1">
                <a:latin typeface="맑은 고딕" charset="0"/>
                <a:ea typeface="맑은 고딕" charset="0"/>
              </a:rPr>
              <a:t>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18" name="Picture " descr="C:/Users/jihoon/AppData/Roaming/PolarisOffice/ETemp/15340_22793768/fImage96791058971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705" y="1466850"/>
            <a:ext cx="8785860" cy="574675"/>
          </a:xfrm>
          <a:prstGeom prst="rect"/>
          <a:noFill/>
        </p:spPr>
      </p:pic>
      <p:pic>
        <p:nvPicPr>
          <p:cNvPr id="22" name="Picture " descr="C:/Users/jihoon/AppData/Roaming/PolarisOffice/ETemp/15340_22793768/fImage2075106098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915" y="3425825"/>
            <a:ext cx="2827020" cy="562610"/>
          </a:xfrm>
          <a:prstGeom prst="rect"/>
          <a:noFill/>
        </p:spPr>
      </p:pic>
      <p:sp>
        <p:nvSpPr>
          <p:cNvPr id="26" name="Rect 0"/>
          <p:cNvSpPr>
            <a:spLocks/>
          </p:cNvSpPr>
          <p:nvPr/>
        </p:nvSpPr>
        <p:spPr>
          <a:xfrm rot="0">
            <a:off x="3745230" y="3255645"/>
            <a:ext cx="1005840" cy="32258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500" cap="none" b="0">
                <a:solidFill>
                  <a:schemeClr val="tx1"/>
                </a:solidFill>
                <a:effectLst>
                  <a:outerShdw sx="100000" sy="100000" blurRad="38100" dist="25400" dir="5400000" rotWithShape="0" algn="ctr">
                    <a:srgbClr val="6E747A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클릭</a:t>
            </a:r>
            <a:endParaRPr lang="ko-KR" altLang="en-US" sz="15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Rect 0"/>
          <p:cNvCxnSpPr/>
          <p:nvPr/>
        </p:nvCxnSpPr>
        <p:spPr>
          <a:xfrm rot="0">
            <a:off x="3646805" y="3683000"/>
            <a:ext cx="1228090" cy="1270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54" name="텍스트 상자 4"/>
          <p:cNvSpPr txBox="1">
            <a:spLocks/>
          </p:cNvSpPr>
          <p:nvPr/>
        </p:nvSpPr>
        <p:spPr>
          <a:xfrm rot="0">
            <a:off x="251460" y="707390"/>
            <a:ext cx="2953385" cy="2736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– Side bar (2)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755" name="그림 10" descr="C:/Users/jihoon/AppData/Roaming/PolarisOffice/ETemp/15340_22793768/fImage24091072544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59890" y="2563495"/>
            <a:ext cx="678180" cy="517525"/>
          </a:xfrm>
          <a:prstGeom prst="rect"/>
          <a:noFill/>
          <a:ln w="0">
            <a:noFill/>
            <a:prstDash/>
          </a:ln>
        </p:spPr>
      </p:pic>
      <p:sp>
        <p:nvSpPr>
          <p:cNvPr id="31756" name="텍스트 상자 11"/>
          <p:cNvSpPr txBox="1">
            <a:spLocks/>
          </p:cNvSpPr>
          <p:nvPr/>
        </p:nvSpPr>
        <p:spPr>
          <a:xfrm rot="0">
            <a:off x="924560" y="4479290"/>
            <a:ext cx="3878580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757" name="텍스트 상자 12"/>
          <p:cNvSpPr txBox="1">
            <a:spLocks/>
          </p:cNvSpPr>
          <p:nvPr/>
        </p:nvSpPr>
        <p:spPr>
          <a:xfrm rot="0">
            <a:off x="1397000" y="4591685"/>
            <a:ext cx="259270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I</a:t>
            </a:r>
            <a:r>
              <a:rPr sz="1800" b="1">
                <a:latin typeface="맑은 고딕" charset="0"/>
                <a:ea typeface="맑은 고딕" charset="0"/>
              </a:rPr>
              <a:t>mprovement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31758" name="텍스트 상자 13"/>
          <p:cNvSpPr txBox="1">
            <a:spLocks/>
          </p:cNvSpPr>
          <p:nvPr/>
        </p:nvSpPr>
        <p:spPr>
          <a:xfrm rot="0">
            <a:off x="1266190" y="5116195"/>
            <a:ext cx="2851785" cy="2921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인원별 </a:t>
            </a:r>
            <a:r>
              <a:rPr lang="ko-KR" sz="1300">
                <a:latin typeface="맑은 고딕" charset="0"/>
                <a:ea typeface="맑은 고딕" charset="0"/>
              </a:rPr>
              <a:t>설명</a:t>
            </a:r>
            <a:r>
              <a:rPr lang="ko-KR" sz="1300">
                <a:latin typeface="맑은 고딕" charset="0"/>
                <a:ea typeface="맑은 고딕" charset="0"/>
              </a:rPr>
              <a:t>이 포함 된 페이지 연결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31759" name="도형 14"/>
          <p:cNvSpPr>
            <a:spLocks/>
          </p:cNvSpPr>
          <p:nvPr/>
        </p:nvSpPr>
        <p:spPr>
          <a:xfrm rot="0">
            <a:off x="1262380" y="4337050"/>
            <a:ext cx="2868930" cy="146050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"/>
          <a:stretch>
            <a:fillRect/>
          </a:stretch>
        </p:blipFill>
        <p:spPr bwMode="auto">
          <a:xfrm>
            <a:off x="4305300" y="3225800"/>
            <a:ext cx="48387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863" y="2998788"/>
            <a:ext cx="3216275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rgbClr val="3B5AA8"/>
                </a:solidFill>
                <a:latin typeface="+mn-lt"/>
                <a:ea typeface="+mn-ea"/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  <a:latin typeface="+mn-lt"/>
              <a:ea typeface="+mn-ea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37893" name="그룹 14"/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37896" name="그룹 6"/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550" y="6453188"/>
            <a:ext cx="7056438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dirty="0"/>
          </a:p>
        </p:txBody>
      </p:sp>
      <p:pic>
        <p:nvPicPr>
          <p:cNvPr id="37895" name="그림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88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99E179-D58D-4CB3-92CD-5C1BE9A7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89093"/>
              </p:ext>
            </p:extLst>
          </p:nvPr>
        </p:nvGraphicFramePr>
        <p:xfrm>
          <a:off x="571450" y="1748280"/>
          <a:ext cx="8001100" cy="4009265"/>
        </p:xfrm>
        <a:graphic>
          <a:graphicData uri="http://schemas.openxmlformats.org/drawingml/2006/table">
            <a:tbl>
              <a:tblPr/>
              <a:tblGrid>
                <a:gridCol w="1017947">
                  <a:extLst>
                    <a:ext uri="{9D8B030D-6E8A-4147-A177-3AD203B41FA5}">
                      <a16:colId xmlns:a16="http://schemas.microsoft.com/office/drawing/2014/main" val="3508348101"/>
                    </a:ext>
                  </a:extLst>
                </a:gridCol>
                <a:gridCol w="2950703">
                  <a:extLst>
                    <a:ext uri="{9D8B030D-6E8A-4147-A177-3AD203B41FA5}">
                      <a16:colId xmlns:a16="http://schemas.microsoft.com/office/drawing/2014/main" val="2789128122"/>
                    </a:ext>
                  </a:extLst>
                </a:gridCol>
                <a:gridCol w="4032450">
                  <a:extLst>
                    <a:ext uri="{9D8B030D-6E8A-4147-A177-3AD203B41FA5}">
                      <a16:colId xmlns:a16="http://schemas.microsoft.com/office/drawing/2014/main" val="501804923"/>
                    </a:ext>
                  </a:extLst>
                </a:gridCol>
              </a:tblGrid>
              <a:tr h="299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485866"/>
                  </a:ext>
                </a:extLst>
              </a:tr>
              <a:tr h="9242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 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AWS, GCP 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(EC2, Compute Engine)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472333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 및 데이터 전송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수집한 모니터링 정보를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송신하는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678340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수신 및 저장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모니터링 정보를 수신 및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8463"/>
                  </a:ext>
                </a:extLst>
              </a:tr>
              <a:tr h="1104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대시보드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모니터링 정보를 수신 및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2547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B0843F1-6AAA-3C16-56F9-7FEFFAB8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2A4048-8FF2-4D43-AA22-85623B14F1CA}"/>
              </a:ext>
            </a:extLst>
          </p:cNvPr>
          <p:cNvSpPr/>
          <p:nvPr/>
        </p:nvSpPr>
        <p:spPr>
          <a:xfrm>
            <a:off x="5104097" y="5240427"/>
            <a:ext cx="2232248" cy="5463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시각화 된 </a:t>
            </a:r>
            <a:r>
              <a:rPr lang="en-US" altLang="ko-KR" sz="1050" b="1" dirty="0">
                <a:solidFill>
                  <a:schemeClr val="tx1"/>
                </a:solidFill>
              </a:rPr>
              <a:t>Monitoring Dashboard</a:t>
            </a:r>
            <a:r>
              <a:rPr lang="ko-KR" altLang="en-US" sz="1050" b="1" dirty="0">
                <a:solidFill>
                  <a:schemeClr val="tx1"/>
                </a:solidFill>
              </a:rPr>
              <a:t>를 관리자가 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5F9A82F-B495-4999-B348-917A9B538705}"/>
              </a:ext>
            </a:extLst>
          </p:cNvPr>
          <p:cNvSpPr/>
          <p:nvPr/>
        </p:nvSpPr>
        <p:spPr>
          <a:xfrm>
            <a:off x="4799066" y="1124744"/>
            <a:ext cx="2869278" cy="666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이기종</a:t>
            </a:r>
            <a:r>
              <a:rPr lang="en-US" altLang="ko-KR" sz="1400" b="1" dirty="0">
                <a:solidFill>
                  <a:schemeClr val="bg1"/>
                </a:solidFill>
              </a:rPr>
              <a:t> Cloud(AWS, GCP, Azure)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Monitoring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CDB3AA-FD4E-4065-9A4C-14CB41443744}"/>
              </a:ext>
            </a:extLst>
          </p:cNvPr>
          <p:cNvSpPr/>
          <p:nvPr/>
        </p:nvSpPr>
        <p:spPr>
          <a:xfrm>
            <a:off x="5126104" y="2060947"/>
            <a:ext cx="2197793" cy="495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각 </a:t>
            </a:r>
            <a:r>
              <a:rPr lang="en-US" altLang="ko-KR" sz="1050" b="1" dirty="0">
                <a:solidFill>
                  <a:schemeClr val="tx1"/>
                </a:solidFill>
              </a:rPr>
              <a:t>Cloud Infra data </a:t>
            </a:r>
            <a:r>
              <a:rPr lang="ko-KR" altLang="en-US" sz="1050" b="1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41F0C6-30B0-4BD3-A223-C93065E1C136}"/>
              </a:ext>
            </a:extLst>
          </p:cNvPr>
          <p:cNvSpPr/>
          <p:nvPr/>
        </p:nvSpPr>
        <p:spPr>
          <a:xfrm>
            <a:off x="5126104" y="2826321"/>
            <a:ext cx="2197793" cy="5262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를 통해 </a:t>
            </a:r>
            <a:r>
              <a:rPr lang="en-US" altLang="ko-KR" sz="1050" b="1" dirty="0" err="1">
                <a:solidFill>
                  <a:schemeClr val="tx1"/>
                </a:solidFill>
              </a:rPr>
              <a:t>Monistoring</a:t>
            </a:r>
            <a:r>
              <a:rPr lang="en-US" altLang="ko-KR" sz="1050" b="1" dirty="0">
                <a:solidFill>
                  <a:schemeClr val="tx1"/>
                </a:solidFill>
              </a:rPr>
              <a:t> data</a:t>
            </a:r>
            <a:r>
              <a:rPr lang="ko-KR" altLang="en-US" sz="1050" b="1" dirty="0">
                <a:solidFill>
                  <a:schemeClr val="tx1"/>
                </a:solidFill>
              </a:rPr>
              <a:t>를 </a:t>
            </a:r>
            <a:r>
              <a:rPr lang="en-US" altLang="ko-KR" sz="1050" b="1" dirty="0">
                <a:solidFill>
                  <a:schemeClr val="tx1"/>
                </a:solidFill>
              </a:rPr>
              <a:t>Rest API</a:t>
            </a:r>
            <a:r>
              <a:rPr lang="ko-KR" altLang="en-US" sz="1050" b="1" dirty="0">
                <a:solidFill>
                  <a:schemeClr val="tx1"/>
                </a:solidFill>
              </a:rPr>
              <a:t>로 송신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382F5-A607-4FF8-B5B0-B58FC700E838}"/>
              </a:ext>
            </a:extLst>
          </p:cNvPr>
          <p:cNvSpPr/>
          <p:nvPr/>
        </p:nvSpPr>
        <p:spPr>
          <a:xfrm>
            <a:off x="5125544" y="3631974"/>
            <a:ext cx="2204297" cy="533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로부터 받은 </a:t>
            </a:r>
            <a:r>
              <a:rPr lang="en-US" altLang="ko-KR" sz="1050" b="1" dirty="0">
                <a:solidFill>
                  <a:schemeClr val="tx1"/>
                </a:solidFill>
              </a:rPr>
              <a:t>data</a:t>
            </a:r>
            <a:r>
              <a:rPr lang="ko-KR" altLang="en-US" sz="1050" b="1" dirty="0">
                <a:solidFill>
                  <a:schemeClr val="tx1"/>
                </a:solidFill>
              </a:rPr>
              <a:t>를 수신 및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에 적재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64F7E6-73F1-4BE5-B31B-D95BE33B6BF4}"/>
              </a:ext>
            </a:extLst>
          </p:cNvPr>
          <p:cNvSpPr/>
          <p:nvPr/>
        </p:nvSpPr>
        <p:spPr>
          <a:xfrm>
            <a:off x="5116057" y="4424770"/>
            <a:ext cx="2208327" cy="510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적재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를 </a:t>
            </a:r>
            <a:r>
              <a:rPr lang="en-US" altLang="ko-KR" sz="1050" b="1" dirty="0" err="1">
                <a:solidFill>
                  <a:schemeClr val="tx1"/>
                </a:solidFill>
              </a:rPr>
              <a:t>Kibana</a:t>
            </a:r>
            <a:r>
              <a:rPr lang="ko-KR" altLang="en-US" sz="1050" b="1" dirty="0">
                <a:solidFill>
                  <a:schemeClr val="tx1"/>
                </a:solidFill>
              </a:rPr>
              <a:t>를 이용하여 시각화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DC98916-E8CB-4EAF-A0AD-5D8B4EA09AA8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6225001" y="2556314"/>
            <a:ext cx="0" cy="27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3AC1EEF-121B-47F6-801A-CC6F1A5AD80E}"/>
              </a:ext>
            </a:extLst>
          </p:cNvPr>
          <p:cNvCxnSpPr>
            <a:stCxn id="43" idx="2"/>
            <a:endCxn id="50" idx="0"/>
          </p:cNvCxnSpPr>
          <p:nvPr/>
        </p:nvCxnSpPr>
        <p:spPr>
          <a:xfrm>
            <a:off x="6225001" y="3352555"/>
            <a:ext cx="2692" cy="27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A046BE5-D6C4-47D5-8B8E-949195C10683}"/>
              </a:ext>
            </a:extLst>
          </p:cNvPr>
          <p:cNvCxnSpPr>
            <a:stCxn id="50" idx="2"/>
            <a:endCxn id="55" idx="0"/>
          </p:cNvCxnSpPr>
          <p:nvPr/>
        </p:nvCxnSpPr>
        <p:spPr>
          <a:xfrm flipH="1">
            <a:off x="6220221" y="4165098"/>
            <a:ext cx="7472" cy="25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A087160-66BE-428E-8173-6C97278CF0E0}"/>
              </a:ext>
            </a:extLst>
          </p:cNvPr>
          <p:cNvCxnSpPr>
            <a:stCxn id="55" idx="2"/>
            <a:endCxn id="16" idx="0"/>
          </p:cNvCxnSpPr>
          <p:nvPr/>
        </p:nvCxnSpPr>
        <p:spPr>
          <a:xfrm>
            <a:off x="6220221" y="4935623"/>
            <a:ext cx="0" cy="30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436232" y="4788566"/>
            <a:ext cx="8312903" cy="51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366304776" descr="EMB00000e9c34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13976"/>
            <a:ext cx="3679186" cy="27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154EBA-25F8-0482-9654-B732DDA8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(1/6)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ERD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2528887"/>
            <a:ext cx="6343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9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37821E-D2B0-4547-8CD2-3CC945149C2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00808"/>
          <a:ext cx="8229600" cy="1066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23230112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4686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Servers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5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Server</a:t>
                      </a:r>
                      <a:r>
                        <a:rPr lang="en-US" sz="1400" baseline="0" dirty="0" err="1">
                          <a:effectLst/>
                        </a:rPr>
                        <a:t>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INT PRIMARY KEY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5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Server_name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2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Server_location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7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Server_status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BOOLEAN</a:t>
                      </a:r>
                      <a:r>
                        <a:rPr lang="en-US" sz="1400" baseline="0" dirty="0">
                          <a:effectLst/>
                        </a:rPr>
                        <a:t> DEFAULT TRUE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6643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B168DA-E2E7-468C-A741-A2E813CD07ED}"/>
              </a:ext>
            </a:extLst>
          </p:cNvPr>
          <p:cNvGraphicFramePr>
            <a:graphicFrameLocks noGrp="1"/>
          </p:cNvGraphicFramePr>
          <p:nvPr/>
        </p:nvGraphicFramePr>
        <p:xfrm>
          <a:off x="446856" y="3621032"/>
          <a:ext cx="8229600" cy="1493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13033116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6026864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 err="1">
                          <a:solidFill>
                            <a:srgbClr val="FFFFFF"/>
                          </a:solidFill>
                          <a:effectLst/>
                        </a:rPr>
                        <a:t>ServerStats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1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Stat_id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 AUTO_INCREMENT PRIMARY KEY,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36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Server_id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INT, timestamp DATETIME DEFAULT CURRENT_TIMESTAMP,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3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Cpu_usage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8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Memory_usage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605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/>
                        <a:t>FOREIGN KEY 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 REFERENCES Servers(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50223"/>
                  </a:ext>
                </a:extLst>
              </a:tr>
            </a:tbl>
          </a:graphicData>
        </a:graphic>
      </p:graphicFrame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(2/6)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테이블 정의서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6" name="Picture 523">
            <a:extLst>
              <a:ext uri="{FF2B5EF4-FFF2-40B4-BE49-F238E27FC236}">
                <a16:creationId xmlns:a16="http://schemas.microsoft.com/office/drawing/2014/main" id="{09127BEF-7DDF-2098-35FE-BDDF28C0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3" y="1123150"/>
            <a:ext cx="1224388" cy="12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24">
            <a:extLst>
              <a:ext uri="{FF2B5EF4-FFF2-40B4-BE49-F238E27FC236}">
                <a16:creationId xmlns:a16="http://schemas.microsoft.com/office/drawing/2014/main" id="{628A7D08-6230-21BD-DD26-3420868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2" y="3571925"/>
            <a:ext cx="2528178" cy="273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25">
            <a:extLst>
              <a:ext uri="{FF2B5EF4-FFF2-40B4-BE49-F238E27FC236}">
                <a16:creationId xmlns:a16="http://schemas.microsoft.com/office/drawing/2014/main" id="{FA93F23A-1499-39F7-1324-7C4B04F7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26" y="1442348"/>
            <a:ext cx="4754626" cy="486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26">
            <a:extLst>
              <a:ext uri="{FF2B5EF4-FFF2-40B4-BE49-F238E27FC236}">
                <a16:creationId xmlns:a16="http://schemas.microsoft.com/office/drawing/2014/main" id="{ACA749B7-B584-4AEB-032C-9C8ABF6AE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51" y="762663"/>
            <a:ext cx="3242801" cy="505000"/>
          </a:xfrm>
          <a:prstGeom prst="flowChartTerminator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10" name="Rectangle 527">
            <a:extLst>
              <a:ext uri="{FF2B5EF4-FFF2-40B4-BE49-F238E27FC236}">
                <a16:creationId xmlns:a16="http://schemas.microsoft.com/office/drawing/2014/main" id="{9E097616-00DC-F1A5-B144-C2EFA4236C5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75413" y="835713"/>
            <a:ext cx="2089876" cy="4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</a:pPr>
            <a:r>
              <a:rPr lang="ko-KR" altLang="en-US" sz="1600" b="1">
                <a:solidFill>
                  <a:srgbClr val="000000"/>
                </a:solidFill>
                <a:ea typeface="굴림" panose="020B0600000101010101" pitchFamily="50" charset="-127"/>
              </a:rPr>
              <a:t>Agent 설계</a:t>
            </a:r>
          </a:p>
        </p:txBody>
      </p:sp>
      <p:pic>
        <p:nvPicPr>
          <p:cNvPr id="11" name="Picture 528">
            <a:extLst>
              <a:ext uri="{FF2B5EF4-FFF2-40B4-BE49-F238E27FC236}">
                <a16:creationId xmlns:a16="http://schemas.microsoft.com/office/drawing/2014/main" id="{D57F2821-73F4-8902-6B2D-83A5606B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" y="2425353"/>
            <a:ext cx="1219623" cy="121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C8BE9C-29A3-1C43-F393-E2364D9B000B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E1DEA-19CA-35E5-54FC-1A087F2CAEFB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D16B8F-033B-9E7F-2427-BCD04683261C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제목 12">
            <a:extLst>
              <a:ext uri="{FF2B5EF4-FFF2-40B4-BE49-F238E27FC236}">
                <a16:creationId xmlns:a16="http://schemas.microsoft.com/office/drawing/2014/main" id="{05FC4128-B40A-DAEF-75A1-B65E555DB760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8232B9EF-3D00-CFC2-62FA-9B4E6FF7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CC80C976-E1F6-BA4A-D64E-3A4BD0D33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제목 12">
            <a:extLst>
              <a:ext uri="{FF2B5EF4-FFF2-40B4-BE49-F238E27FC236}">
                <a16:creationId xmlns:a16="http://schemas.microsoft.com/office/drawing/2014/main" id="{6D7EC4AD-C8C1-4A2F-2B69-7801D575C7B1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(3/6)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6" name="그림 2">
            <a:extLst>
              <a:ext uri="{FF2B5EF4-FFF2-40B4-BE49-F238E27FC236}">
                <a16:creationId xmlns:a16="http://schemas.microsoft.com/office/drawing/2014/main" id="{9A0E0F91-4B88-0FA6-16F0-A5C49226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3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1519132" y="3957943"/>
            <a:ext cx="245880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화면 정의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CB59F06-B340-4289-9755-48353711C264}"/>
              </a:ext>
            </a:extLst>
          </p:cNvPr>
          <p:cNvSpPr/>
          <p:nvPr/>
        </p:nvSpPr>
        <p:spPr>
          <a:xfrm>
            <a:off x="1523934" y="4173966"/>
            <a:ext cx="2454001" cy="1826658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2B960-C2FE-45D7-B1E9-48A61304F431}"/>
              </a:ext>
            </a:extLst>
          </p:cNvPr>
          <p:cNvSpPr txBox="1"/>
          <p:nvPr/>
        </p:nvSpPr>
        <p:spPr>
          <a:xfrm>
            <a:off x="1595512" y="4241970"/>
            <a:ext cx="2274410" cy="12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25" dirty="0"/>
              <a:t>Rest </a:t>
            </a:r>
            <a:r>
              <a:rPr lang="en-US" altLang="ko-KR" sz="825" dirty="0" err="1"/>
              <a:t>api</a:t>
            </a:r>
            <a:r>
              <a:rPr lang="ko-KR" altLang="en-US" sz="825" dirty="0"/>
              <a:t>가 </a:t>
            </a:r>
            <a:r>
              <a:rPr lang="en-US" altLang="ko-KR" sz="825" dirty="0"/>
              <a:t>Platform </a:t>
            </a:r>
            <a:r>
              <a:rPr lang="ko-KR" altLang="en-US" sz="825" dirty="0"/>
              <a:t>서버에서 추출하고 송신한 데이터를 저장을 위해 </a:t>
            </a:r>
            <a:r>
              <a:rPr lang="en-US" altLang="ko-KR" sz="825" dirty="0"/>
              <a:t>RDB CRUD </a:t>
            </a:r>
            <a:r>
              <a:rPr lang="ko-KR" altLang="en-US" sz="825" dirty="0"/>
              <a:t>기술을 활용한다</a:t>
            </a:r>
            <a:r>
              <a:rPr lang="en-US" altLang="ko-KR" sz="825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25" dirty="0"/>
              <a:t>RDB CRUD:</a:t>
            </a:r>
          </a:p>
          <a:p>
            <a:pPr>
              <a:lnSpc>
                <a:spcPct val="150000"/>
              </a:lnSpc>
            </a:pPr>
            <a:r>
              <a:rPr lang="ko-KR" altLang="en-US" sz="825" dirty="0"/>
              <a:t>관계형 모델로 키</a:t>
            </a:r>
            <a:r>
              <a:rPr lang="en-US" altLang="ko-KR" sz="825" dirty="0"/>
              <a:t>(key)</a:t>
            </a:r>
            <a:r>
              <a:rPr lang="ko-KR" altLang="en-US" sz="825" dirty="0"/>
              <a:t>와 값</a:t>
            </a:r>
            <a:r>
              <a:rPr lang="en-US" altLang="ko-KR" sz="825" dirty="0"/>
              <a:t>(value) </a:t>
            </a:r>
            <a:r>
              <a:rPr lang="ko-KR" altLang="en-US" sz="825" dirty="0"/>
              <a:t>들의 관계를 테이블화 시킨 전산 정보 데이터 베이스</a:t>
            </a:r>
            <a:endParaRPr lang="en-US" altLang="ko-KR" sz="825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F208248-C52C-D9A1-3A40-2F47A487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31" y="251519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25" name="_x274050528">
            <a:extLst>
              <a:ext uri="{FF2B5EF4-FFF2-40B4-BE49-F238E27FC236}">
                <a16:creationId xmlns:a16="http://schemas.microsoft.com/office/drawing/2014/main" id="{8DCFAF78-12F2-FF61-9D2A-043BAC1F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7" y="2550909"/>
            <a:ext cx="3006121" cy="1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서버 - 무료 컴퓨터개 아이콘">
            <a:extLst>
              <a:ext uri="{FF2B5EF4-FFF2-40B4-BE49-F238E27FC236}">
                <a16:creationId xmlns:a16="http://schemas.microsoft.com/office/drawing/2014/main" id="{411DE874-1193-AF4E-F221-E9451605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45" y="1308952"/>
            <a:ext cx="911684" cy="9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A40BEC54-A98B-3F47-F2F1-0CF89E0E6D94}"/>
              </a:ext>
            </a:extLst>
          </p:cNvPr>
          <p:cNvSpPr/>
          <p:nvPr/>
        </p:nvSpPr>
        <p:spPr>
          <a:xfrm>
            <a:off x="4628374" y="1329063"/>
            <a:ext cx="1803850" cy="69215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모니터링 </a:t>
            </a:r>
            <a:r>
              <a:rPr lang="en-US" altLang="ko-KR" sz="1050" b="1" dirty="0">
                <a:solidFill>
                  <a:schemeClr val="tx1"/>
                </a:solidFill>
              </a:rPr>
              <a:t>rest </a:t>
            </a:r>
            <a:r>
              <a:rPr lang="ko-KR" altLang="en-US" sz="1050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6C9C7-C424-ADB1-9CE8-7AA677B26708}"/>
              </a:ext>
            </a:extLst>
          </p:cNvPr>
          <p:cNvSpPr txBox="1"/>
          <p:nvPr/>
        </p:nvSpPr>
        <p:spPr>
          <a:xfrm>
            <a:off x="1455558" y="2310426"/>
            <a:ext cx="26169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RDB CRUD(</a:t>
            </a:r>
            <a:r>
              <a:rPr lang="ko-KR" altLang="en-US" sz="1350" dirty="0"/>
              <a:t>관계형 데이터 모델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AEFDACD-D0D7-F78D-D0C7-19D94464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869" y="360413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33" name="_x274051728">
            <a:extLst>
              <a:ext uri="{FF2B5EF4-FFF2-40B4-BE49-F238E27FC236}">
                <a16:creationId xmlns:a16="http://schemas.microsoft.com/office/drawing/2014/main" id="{8776C158-62CD-70E2-CBBC-80BA9B3E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00" y="2416240"/>
            <a:ext cx="3932863" cy="371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611ADE8-0CBA-DC0B-C27C-C7689B94E97A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F5044-2F4D-4114-C46C-2410ECEAF5F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DB430C-831A-C166-1C45-51051D814D7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제목 12">
            <a:extLst>
              <a:ext uri="{FF2B5EF4-FFF2-40B4-BE49-F238E27FC236}">
                <a16:creationId xmlns:a16="http://schemas.microsoft.com/office/drawing/2014/main" id="{D3B4473A-F36F-DC3B-6234-1664EC9FFE0C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4692C04-C037-29DF-FB39-1DE36CB3B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FD3ECD6-04D9-A01D-B34A-D5B22C2F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D5090E04-383A-2B4D-808B-6BC68656EC18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(4/6)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66673C23-038A-5492-75DB-572BE5B5995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2">
            <a:extLst>
              <a:ext uri="{FF2B5EF4-FFF2-40B4-BE49-F238E27FC236}">
                <a16:creationId xmlns:a16="http://schemas.microsoft.com/office/drawing/2014/main" id="{DE2033B1-E27F-18ED-8875-DD5EA966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바닥글 개체 틀 19">
            <a:extLst>
              <a:ext uri="{FF2B5EF4-FFF2-40B4-BE49-F238E27FC236}">
                <a16:creationId xmlns:a16="http://schemas.microsoft.com/office/drawing/2014/main" id="{DFDCAF4A-D69B-4EA9-7E59-1C81C900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7209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(5/6)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1042164" y="3680752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Kibana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2B960-C2FE-45D7-B1E9-48A61304F431}"/>
              </a:ext>
            </a:extLst>
          </p:cNvPr>
          <p:cNvSpPr txBox="1"/>
          <p:nvPr/>
        </p:nvSpPr>
        <p:spPr>
          <a:xfrm>
            <a:off x="1292487" y="4064654"/>
            <a:ext cx="20413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Elastic Stack</a:t>
            </a:r>
            <a:r>
              <a:rPr lang="ko-KR" altLang="en-US" sz="1100" dirty="0"/>
              <a:t>에 포함된 </a:t>
            </a:r>
            <a:r>
              <a:rPr lang="ko-KR" altLang="en-US" sz="1100" dirty="0" err="1"/>
              <a:t>오픈소스</a:t>
            </a:r>
            <a:r>
              <a:rPr lang="ko-KR" altLang="en-US" sz="1100" dirty="0"/>
              <a:t> 시각화 도구로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데이터 소스로부터 데이터를 수집하여</a:t>
            </a:r>
            <a:r>
              <a:rPr lang="en-US" altLang="ko-KR" sz="1100" dirty="0"/>
              <a:t>, </a:t>
            </a:r>
            <a:r>
              <a:rPr lang="ko-KR" altLang="en-US" sz="1100" dirty="0"/>
              <a:t>가시적으로 정보를 분석할 수 있도록 제공하는 시각화 </a:t>
            </a:r>
            <a:r>
              <a:rPr lang="ko-KR" altLang="en-US" sz="1100" dirty="0" err="1"/>
              <a:t>대시보드</a:t>
            </a:r>
            <a:r>
              <a:rPr lang="ko-KR" altLang="en-US" sz="1100" dirty="0"/>
              <a:t> 기술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7214456" descr="EMB00000e9c34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1" y="2337681"/>
            <a:ext cx="3160480" cy="208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初心者向け】Elastic StackのKibanaを触ってみよう | Developers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46" y="1527868"/>
            <a:ext cx="1270327" cy="127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2678810" y="3106242"/>
            <a:ext cx="1692188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시각화 </a:t>
            </a:r>
            <a:r>
              <a:rPr lang="ko-KR" altLang="en-US" sz="2000" b="1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대시보드로</a:t>
            </a:r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kibana</a:t>
            </a:r>
            <a:r>
              <a:rPr lang="en-US" altLang="ko-KR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</a:t>
            </a:r>
          </a:p>
        </p:txBody>
      </p:sp>
      <p:pic>
        <p:nvPicPr>
          <p:cNvPr id="2056" name="Picture 8" descr="Databas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4" y="157208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619672" y="3295247"/>
            <a:ext cx="8498278" cy="40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Picture 6" descr="Arrow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1" y="15278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141040" y="3092232"/>
            <a:ext cx="1692188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적재 </a:t>
            </a:r>
            <a:r>
              <a:rPr lang="en-US" altLang="ko-KR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DB data</a:t>
            </a:r>
            <a:endParaRPr lang="ko-KR" altLang="en-US" sz="2000" b="1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5" name="사각형: 둥근 모서리 61">
            <a:extLst>
              <a:ext uri="{FF2B5EF4-FFF2-40B4-BE49-F238E27FC236}">
                <a16:creationId xmlns:a16="http://schemas.microsoft.com/office/drawing/2014/main" id="{9CB59F06-B340-4289-9755-48353711C264}"/>
              </a:ext>
            </a:extLst>
          </p:cNvPr>
          <p:cNvSpPr/>
          <p:nvPr/>
        </p:nvSpPr>
        <p:spPr>
          <a:xfrm>
            <a:off x="1197048" y="4215881"/>
            <a:ext cx="2232248" cy="1791252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5792683" y="4664138"/>
            <a:ext cx="222849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휴먼명조"/>
                <a:ea typeface="휴먼명조"/>
              </a:rPr>
              <a:t>Kibana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산출물 예시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</p:txBody>
      </p:sp>
      <p:pic>
        <p:nvPicPr>
          <p:cNvPr id="2060" name="Picture 12" descr="Curved Arrow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31" y="2630104"/>
            <a:ext cx="665142" cy="66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Monitoring </a:t>
            </a:r>
            <a:r>
              <a:rPr lang="ko-KR" altLang="en-US" sz="1400" b="1" dirty="0">
                <a:solidFill>
                  <a:schemeClr val="tx1"/>
                </a:solidFill>
              </a:rPr>
              <a:t>화면 설계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00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27</Pages>
  <Paragraphs>435</Paragraphs>
  <Words>2101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이낙선</dc:creator>
  <cp:lastModifiedBy>kjun06290</cp:lastModifiedBy>
  <dc:title>PowerPoint 프레젠테이션</dc:title>
  <cp:version>9.104.180.50690</cp:version>
  <dcterms:modified xsi:type="dcterms:W3CDTF">2023-08-21T13:15:36Z</dcterms:modified>
</cp:coreProperties>
</file>