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  <p:sldMasterId id="2147483944" r:id="rId2"/>
    <p:sldMasterId id="2147483945" r:id="rId3"/>
    <p:sldMasterId id="2147483949" r:id="rId4"/>
    <p:sldMasterId id="2147483950" r:id="rId5"/>
    <p:sldMasterId id="2147483951" r:id="rId6"/>
  </p:sldMasterIdLst>
  <p:notesMasterIdLst>
    <p:notesMasterId r:id="rId31"/>
  </p:notesMasterIdLst>
  <p:sldIdLst>
    <p:sldId id="263" r:id="rId7"/>
    <p:sldId id="256" r:id="rId8"/>
    <p:sldId id="322" r:id="rId9"/>
    <p:sldId id="323" r:id="rId10"/>
    <p:sldId id="381" r:id="rId11"/>
    <p:sldId id="389" r:id="rId12"/>
    <p:sldId id="385" r:id="rId13"/>
    <p:sldId id="383" r:id="rId14"/>
    <p:sldId id="378" r:id="rId15"/>
    <p:sldId id="390" r:id="rId16"/>
    <p:sldId id="320" r:id="rId17"/>
    <p:sldId id="352" r:id="rId18"/>
    <p:sldId id="382" r:id="rId19"/>
    <p:sldId id="391" r:id="rId20"/>
    <p:sldId id="386" r:id="rId21"/>
    <p:sldId id="387" r:id="rId22"/>
    <p:sldId id="392" r:id="rId23"/>
    <p:sldId id="393" r:id="rId24"/>
    <p:sldId id="394" r:id="rId25"/>
    <p:sldId id="395" r:id="rId26"/>
    <p:sldId id="399" r:id="rId27"/>
    <p:sldId id="400" r:id="rId28"/>
    <p:sldId id="401" r:id="rId29"/>
    <p:sldId id="388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2DFF58-5342-4967-9A7B-6250D30DE383}" v="101" dt="2023-09-21T13:57:19.8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8" autoAdjust="0"/>
    <p:restoredTop sz="94766" autoAdjust="0"/>
  </p:normalViewPr>
  <p:slideViewPr>
    <p:cSldViewPr snapToObjects="1">
      <p:cViewPr varScale="1">
        <p:scale>
          <a:sx n="83" d="100"/>
          <a:sy n="83" d="100"/>
        </p:scale>
        <p:origin x="1029" y="54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태규 어" userId="37997ff5120cb0e8" providerId="LiveId" clId="{77F9C205-BDA3-4237-9143-8E75380CC808}"/>
    <pc:docChg chg="custSel addSld delSld modSld">
      <pc:chgData name="태규 어" userId="37997ff5120cb0e8" providerId="LiveId" clId="{77F9C205-BDA3-4237-9143-8E75380CC808}" dt="2023-08-21T13:15:30.516" v="523" actId="20577"/>
      <pc:docMkLst>
        <pc:docMk/>
      </pc:docMkLst>
      <pc:sldChg chg="addSp delSp modSp add mod">
        <pc:chgData name="태규 어" userId="37997ff5120cb0e8" providerId="LiveId" clId="{77F9C205-BDA3-4237-9143-8E75380CC808}" dt="2023-08-21T12:56:00.869" v="500" actId="1076"/>
        <pc:sldMkLst>
          <pc:docMk/>
          <pc:sldMk cId="2972015115" sldId="392"/>
        </pc:sldMkLst>
        <pc:spChg chg="add mod">
          <ac:chgData name="태규 어" userId="37997ff5120cb0e8" providerId="LiveId" clId="{77F9C205-BDA3-4237-9143-8E75380CC808}" dt="2023-08-21T12:56:00.869" v="500" actId="1076"/>
          <ac:spMkLst>
            <pc:docMk/>
            <pc:sldMk cId="2972015115" sldId="392"/>
            <ac:spMk id="4" creationId="{D9B300C8-1CF6-0B6F-7B3D-B887B89F1805}"/>
          </ac:spMkLst>
        </pc:spChg>
        <pc:spChg chg="del">
          <ac:chgData name="태규 어" userId="37997ff5120cb0e8" providerId="LiveId" clId="{77F9C205-BDA3-4237-9143-8E75380CC808}" dt="2023-08-21T12:50:18.526" v="164" actId="478"/>
          <ac:spMkLst>
            <pc:docMk/>
            <pc:sldMk cId="2972015115" sldId="392"/>
            <ac:spMk id="10" creationId="{00000000-0000-0000-0000-000000000000}"/>
          </ac:spMkLst>
        </pc:spChg>
        <pc:spChg chg="del">
          <ac:chgData name="태규 어" userId="37997ff5120cb0e8" providerId="LiveId" clId="{77F9C205-BDA3-4237-9143-8E75380CC808}" dt="2023-08-21T12:50:19.320" v="165" actId="478"/>
          <ac:spMkLst>
            <pc:docMk/>
            <pc:sldMk cId="2972015115" sldId="392"/>
            <ac:spMk id="13" creationId="{00000000-0000-0000-0000-000000000000}"/>
          </ac:spMkLst>
        </pc:spChg>
        <pc:spChg chg="mod">
          <ac:chgData name="태규 어" userId="37997ff5120cb0e8" providerId="LiveId" clId="{77F9C205-BDA3-4237-9143-8E75380CC808}" dt="2023-08-21T12:55:56.829" v="499" actId="1076"/>
          <ac:spMkLst>
            <pc:docMk/>
            <pc:sldMk cId="2972015115" sldId="392"/>
            <ac:spMk id="14" creationId="{00000000-0000-0000-0000-000000000000}"/>
          </ac:spMkLst>
        </pc:spChg>
        <pc:spChg chg="mod">
          <ac:chgData name="태규 어" userId="37997ff5120cb0e8" providerId="LiveId" clId="{77F9C205-BDA3-4237-9143-8E75380CC808}" dt="2023-08-21T12:47:26.756" v="25"/>
          <ac:spMkLst>
            <pc:docMk/>
            <pc:sldMk cId="2972015115" sldId="392"/>
            <ac:spMk id="28" creationId="{00000000-0000-0000-0000-000000000000}"/>
          </ac:spMkLst>
        </pc:spChg>
        <pc:picChg chg="add mod">
          <ac:chgData name="태규 어" userId="37997ff5120cb0e8" providerId="LiveId" clId="{77F9C205-BDA3-4237-9143-8E75380CC808}" dt="2023-08-21T12:52:51.720" v="344" actId="1076"/>
          <ac:picMkLst>
            <pc:docMk/>
            <pc:sldMk cId="2972015115" sldId="392"/>
            <ac:picMk id="3" creationId="{D20406F1-4D17-8B47-4C5B-4E36FE5C0666}"/>
          </ac:picMkLst>
        </pc:picChg>
      </pc:sldChg>
      <pc:sldChg chg="addSp delSp modSp add mod">
        <pc:chgData name="태규 어" userId="37997ff5120cb0e8" providerId="LiveId" clId="{77F9C205-BDA3-4237-9143-8E75380CC808}" dt="2023-08-21T13:15:30.516" v="523" actId="20577"/>
        <pc:sldMkLst>
          <pc:docMk/>
          <pc:sldMk cId="3967029848" sldId="393"/>
        </pc:sldMkLst>
        <pc:spChg chg="del">
          <ac:chgData name="태규 어" userId="37997ff5120cb0e8" providerId="LiveId" clId="{77F9C205-BDA3-4237-9143-8E75380CC808}" dt="2023-08-21T12:55:39.642" v="495" actId="478"/>
          <ac:spMkLst>
            <pc:docMk/>
            <pc:sldMk cId="3967029848" sldId="393"/>
            <ac:spMk id="4" creationId="{D9B300C8-1CF6-0B6F-7B3D-B887B89F1805}"/>
          </ac:spMkLst>
        </pc:spChg>
        <pc:spChg chg="mod">
          <ac:chgData name="태규 어" userId="37997ff5120cb0e8" providerId="LiveId" clId="{77F9C205-BDA3-4237-9143-8E75380CC808}" dt="2023-08-21T13:15:30.516" v="523" actId="20577"/>
          <ac:spMkLst>
            <pc:docMk/>
            <pc:sldMk cId="3967029848" sldId="393"/>
            <ac:spMk id="14" creationId="{00000000-0000-0000-0000-000000000000}"/>
          </ac:spMkLst>
        </pc:spChg>
        <pc:picChg chg="del">
          <ac:chgData name="태규 어" userId="37997ff5120cb0e8" providerId="LiveId" clId="{77F9C205-BDA3-4237-9143-8E75380CC808}" dt="2023-08-21T12:54:43.200" v="347" actId="478"/>
          <ac:picMkLst>
            <pc:docMk/>
            <pc:sldMk cId="3967029848" sldId="393"/>
            <ac:picMk id="3" creationId="{D20406F1-4D17-8B47-4C5B-4E36FE5C0666}"/>
          </ac:picMkLst>
        </pc:picChg>
        <pc:picChg chg="add mod">
          <ac:chgData name="태규 어" userId="37997ff5120cb0e8" providerId="LiveId" clId="{77F9C205-BDA3-4237-9143-8E75380CC808}" dt="2023-08-21T12:55:42.541" v="496" actId="14100"/>
          <ac:picMkLst>
            <pc:docMk/>
            <pc:sldMk cId="3967029848" sldId="393"/>
            <ac:picMk id="5" creationId="{9929F1D6-8086-719B-28A6-99AB340221A9}"/>
          </ac:picMkLst>
        </pc:picChg>
      </pc:sldChg>
      <pc:sldChg chg="add del">
        <pc:chgData name="태규 어" userId="37997ff5120cb0e8" providerId="LiveId" clId="{77F9C205-BDA3-4237-9143-8E75380CC808}" dt="2023-08-21T12:54:45.490" v="349"/>
        <pc:sldMkLst>
          <pc:docMk/>
          <pc:sldMk cId="1797604071" sldId="394"/>
        </pc:sldMkLst>
      </pc:sldChg>
    </pc:docChg>
  </pc:docChgLst>
  <pc:docChgLst>
    <pc:chgData name="태규 어" userId="37997ff5120cb0e8" providerId="LiveId" clId="{7835AB46-980A-4AF9-BDCA-87B9B699B783}"/>
    <pc:docChg chg="undo custSel addSld delSld modSld modSection">
      <pc:chgData name="태규 어" userId="37997ff5120cb0e8" providerId="LiveId" clId="{7835AB46-980A-4AF9-BDCA-87B9B699B783}" dt="2023-07-09T10:08:32.277" v="665" actId="1076"/>
      <pc:docMkLst>
        <pc:docMk/>
      </pc:docMkLst>
      <pc:sldChg chg="addSp modSp mod">
        <pc:chgData name="태규 어" userId="37997ff5120cb0e8" providerId="LiveId" clId="{7835AB46-980A-4AF9-BDCA-87B9B699B783}" dt="2023-07-09T02:41:00.636" v="610" actId="1036"/>
        <pc:sldMkLst>
          <pc:docMk/>
          <pc:sldMk cId="0" sldId="256"/>
        </pc:sldMkLst>
        <pc:spChg chg="add mod">
          <ac:chgData name="태규 어" userId="37997ff5120cb0e8" providerId="LiveId" clId="{7835AB46-980A-4AF9-BDCA-87B9B699B783}" dt="2023-07-09T02:41:00.636" v="610" actId="1036"/>
          <ac:spMkLst>
            <pc:docMk/>
            <pc:sldMk cId="0" sldId="256"/>
            <ac:spMk id="2" creationId="{FBF69D96-4551-F538-D542-E91EF2CE5C03}"/>
          </ac:spMkLst>
        </pc:spChg>
      </pc:sldChg>
      <pc:sldChg chg="addSp delSp modSp del mod">
        <pc:chgData name="태규 어" userId="37997ff5120cb0e8" providerId="LiveId" clId="{7835AB46-980A-4AF9-BDCA-87B9B699B783}" dt="2023-07-09T10:07:16.801" v="651" actId="47"/>
        <pc:sldMkLst>
          <pc:docMk/>
          <pc:sldMk cId="0" sldId="257"/>
        </pc:sldMkLst>
        <pc:spChg chg="add mod">
          <ac:chgData name="태규 어" userId="37997ff5120cb0e8" providerId="LiveId" clId="{7835AB46-980A-4AF9-BDCA-87B9B699B783}" dt="2023-07-09T01:27:24.353" v="541"/>
          <ac:spMkLst>
            <pc:docMk/>
            <pc:sldMk cId="0" sldId="257"/>
            <ac:spMk id="3" creationId="{3B1ADA2A-1244-64B7-E8F1-6BD7CBA78A27}"/>
          </ac:spMkLst>
        </pc:spChg>
        <pc:spChg chg="add mod">
          <ac:chgData name="태규 어" userId="37997ff5120cb0e8" providerId="LiveId" clId="{7835AB46-980A-4AF9-BDCA-87B9B699B783}" dt="2023-07-09T01:27:24.353" v="541"/>
          <ac:spMkLst>
            <pc:docMk/>
            <pc:sldMk cId="0" sldId="257"/>
            <ac:spMk id="6" creationId="{6FA327D1-81CB-1338-F479-4FDC7EA07493}"/>
          </ac:spMkLst>
        </pc:spChg>
        <pc:spChg chg="add mod">
          <ac:chgData name="태규 어" userId="37997ff5120cb0e8" providerId="LiveId" clId="{7835AB46-980A-4AF9-BDCA-87B9B699B783}" dt="2023-07-09T01:27:24.353" v="541"/>
          <ac:spMkLst>
            <pc:docMk/>
            <pc:sldMk cId="0" sldId="257"/>
            <ac:spMk id="8" creationId="{89A025F8-5DCF-AB09-8910-DE68B47F21C3}"/>
          </ac:spMkLst>
        </pc:spChg>
        <pc:spChg chg="add mod">
          <ac:chgData name="태규 어" userId="37997ff5120cb0e8" providerId="LiveId" clId="{7835AB46-980A-4AF9-BDCA-87B9B699B783}" dt="2023-07-09T01:27:26.729" v="543" actId="20577"/>
          <ac:spMkLst>
            <pc:docMk/>
            <pc:sldMk cId="0" sldId="257"/>
            <ac:spMk id="10" creationId="{4B349D8B-EACA-237B-2BA7-2769888C521E}"/>
          </ac:spMkLst>
        </pc:spChg>
        <pc:spChg chg="add mod">
          <ac:chgData name="태규 어" userId="37997ff5120cb0e8" providerId="LiveId" clId="{7835AB46-980A-4AF9-BDCA-87B9B699B783}" dt="2023-07-09T01:27:24.353" v="541"/>
          <ac:spMkLst>
            <pc:docMk/>
            <pc:sldMk cId="0" sldId="257"/>
            <ac:spMk id="11" creationId="{225F9DD5-375D-BF2F-E6EB-077EC03C658B}"/>
          </ac:spMkLst>
        </pc:spChg>
        <pc:spChg chg="del">
          <ac:chgData name="태규 어" userId="37997ff5120cb0e8" providerId="LiveId" clId="{7835AB46-980A-4AF9-BDCA-87B9B699B783}" dt="2023-07-09T01:27:23.788" v="540" actId="478"/>
          <ac:spMkLst>
            <pc:docMk/>
            <pc:sldMk cId="0" sldId="257"/>
            <ac:spMk id="4612" creationId="{268EFBFC-92BA-416B-B5DE-597184DA923A}"/>
          </ac:spMkLst>
        </pc:spChg>
        <pc:spChg chg="del">
          <ac:chgData name="태규 어" userId="37997ff5120cb0e8" providerId="LiveId" clId="{7835AB46-980A-4AF9-BDCA-87B9B699B783}" dt="2023-07-09T01:27:23.788" v="540" actId="478"/>
          <ac:spMkLst>
            <pc:docMk/>
            <pc:sldMk cId="0" sldId="257"/>
            <ac:spMk id="4613" creationId="{96D68C63-6701-3F7D-D491-39D7D2868262}"/>
          </ac:spMkLst>
        </pc:spChg>
        <pc:spChg chg="del">
          <ac:chgData name="태규 어" userId="37997ff5120cb0e8" providerId="LiveId" clId="{7835AB46-980A-4AF9-BDCA-87B9B699B783}" dt="2023-07-09T01:27:23.788" v="540" actId="478"/>
          <ac:spMkLst>
            <pc:docMk/>
            <pc:sldMk cId="0" sldId="257"/>
            <ac:spMk id="4614" creationId="{52472550-99B1-5CC2-F7EF-F1118FE383CF}"/>
          </ac:spMkLst>
        </pc:spChg>
        <pc:spChg chg="del mod">
          <ac:chgData name="태규 어" userId="37997ff5120cb0e8" providerId="LiveId" clId="{7835AB46-980A-4AF9-BDCA-87B9B699B783}" dt="2023-07-09T01:27:23.788" v="540" actId="478"/>
          <ac:spMkLst>
            <pc:docMk/>
            <pc:sldMk cId="0" sldId="257"/>
            <ac:spMk id="4615" creationId="{14632ECC-FE81-8734-19A8-946B6EAD30CD}"/>
          </ac:spMkLst>
        </pc:spChg>
        <pc:spChg chg="del">
          <ac:chgData name="태규 어" userId="37997ff5120cb0e8" providerId="LiveId" clId="{7835AB46-980A-4AF9-BDCA-87B9B699B783}" dt="2023-07-09T01:27:23.788" v="540" actId="478"/>
          <ac:spMkLst>
            <pc:docMk/>
            <pc:sldMk cId="0" sldId="257"/>
            <ac:spMk id="4617" creationId="{5AFC5EAF-CBD7-6B63-FC56-A981130ED1D5}"/>
          </ac:spMkLst>
        </pc:spChg>
        <pc:picChg chg="add del mod">
          <ac:chgData name="태규 어" userId="37997ff5120cb0e8" providerId="LiveId" clId="{7835AB46-980A-4AF9-BDCA-87B9B699B783}" dt="2023-07-09T01:27:23.788" v="540" actId="478"/>
          <ac:picMkLst>
            <pc:docMk/>
            <pc:sldMk cId="0" sldId="257"/>
            <ac:picMk id="2" creationId="{181E8B71-5857-5EDE-495F-11BBE6BFE53A}"/>
          </ac:picMkLst>
        </pc:picChg>
        <pc:picChg chg="add mod">
          <ac:chgData name="태규 어" userId="37997ff5120cb0e8" providerId="LiveId" clId="{7835AB46-980A-4AF9-BDCA-87B9B699B783}" dt="2023-07-09T01:27:24.353" v="541"/>
          <ac:picMkLst>
            <pc:docMk/>
            <pc:sldMk cId="0" sldId="257"/>
            <ac:picMk id="7" creationId="{68E16689-7630-2929-329A-AD80B9AFBC38}"/>
          </ac:picMkLst>
        </pc:picChg>
        <pc:picChg chg="add del mod">
          <ac:chgData name="태규 어" userId="37997ff5120cb0e8" providerId="LiveId" clId="{7835AB46-980A-4AF9-BDCA-87B9B699B783}" dt="2023-07-09T02:40:35.747" v="585" actId="478"/>
          <ac:picMkLst>
            <pc:docMk/>
            <pc:sldMk cId="0" sldId="257"/>
            <ac:picMk id="9" creationId="{03011D5E-E149-2DAA-A438-1D731E95BB76}"/>
          </ac:picMkLst>
        </pc:picChg>
        <pc:picChg chg="add mod">
          <ac:chgData name="태규 어" userId="37997ff5120cb0e8" providerId="LiveId" clId="{7835AB46-980A-4AF9-BDCA-87B9B699B783}" dt="2023-07-09T02:40:35.928" v="586"/>
          <ac:picMkLst>
            <pc:docMk/>
            <pc:sldMk cId="0" sldId="257"/>
            <ac:picMk id="12" creationId="{44930337-3EFE-21B1-125F-3680C91CCA2A}"/>
          </ac:picMkLst>
        </pc:picChg>
        <pc:picChg chg="del">
          <ac:chgData name="태규 어" userId="37997ff5120cb0e8" providerId="LiveId" clId="{7835AB46-980A-4AF9-BDCA-87B9B699B783}" dt="2023-07-09T01:27:23.788" v="540" actId="478"/>
          <ac:picMkLst>
            <pc:docMk/>
            <pc:sldMk cId="0" sldId="257"/>
            <ac:picMk id="4616" creationId="{5FACEB5B-1EE6-4E69-27D4-C9CB93502635}"/>
          </ac:picMkLst>
        </pc:picChg>
        <pc:picChg chg="del">
          <ac:chgData name="태규 어" userId="37997ff5120cb0e8" providerId="LiveId" clId="{7835AB46-980A-4AF9-BDCA-87B9B699B783}" dt="2023-07-09T01:18:26.540" v="68" actId="478"/>
          <ac:picMkLst>
            <pc:docMk/>
            <pc:sldMk cId="0" sldId="257"/>
            <ac:picMk id="4618" creationId="{25D597E5-B4E5-CD1B-0324-DC1D9ED65E82}"/>
          </ac:picMkLst>
        </pc:picChg>
        <pc:picChg chg="mod">
          <ac:chgData name="태규 어" userId="37997ff5120cb0e8" providerId="LiveId" clId="{7835AB46-980A-4AF9-BDCA-87B9B699B783}" dt="2023-07-09T10:06:59.290" v="646" actId="1076"/>
          <ac:picMkLst>
            <pc:docMk/>
            <pc:sldMk cId="0" sldId="257"/>
            <ac:picMk id="4620" creationId="{F94D059B-480F-05B6-A561-EB9E6F6E9FDD}"/>
          </ac:picMkLst>
        </pc:picChg>
        <pc:cxnChg chg="add mod">
          <ac:chgData name="태규 어" userId="37997ff5120cb0e8" providerId="LiveId" clId="{7835AB46-980A-4AF9-BDCA-87B9B699B783}" dt="2023-07-09T01:27:24.353" v="541"/>
          <ac:cxnSpMkLst>
            <pc:docMk/>
            <pc:sldMk cId="0" sldId="257"/>
            <ac:cxnSpMk id="4" creationId="{1CFE0D7C-2EAC-2BEF-EC28-96CD5882E3CA}"/>
          </ac:cxnSpMkLst>
        </pc:cxnChg>
        <pc:cxnChg chg="add mod">
          <ac:chgData name="태규 어" userId="37997ff5120cb0e8" providerId="LiveId" clId="{7835AB46-980A-4AF9-BDCA-87B9B699B783}" dt="2023-07-09T01:27:24.353" v="541"/>
          <ac:cxnSpMkLst>
            <pc:docMk/>
            <pc:sldMk cId="0" sldId="257"/>
            <ac:cxnSpMk id="5" creationId="{B66C9D8D-5195-7C93-2A4A-20CF717FCBD5}"/>
          </ac:cxnSpMkLst>
        </pc:cxnChg>
      </pc:sldChg>
      <pc:sldChg chg="modSp mod">
        <pc:chgData name="태규 어" userId="37997ff5120cb0e8" providerId="LiveId" clId="{7835AB46-980A-4AF9-BDCA-87B9B699B783}" dt="2023-07-09T02:41:45.321" v="644" actId="20577"/>
        <pc:sldMkLst>
          <pc:docMk/>
          <pc:sldMk cId="0" sldId="263"/>
        </pc:sldMkLst>
        <pc:spChg chg="mod">
          <ac:chgData name="태규 어" userId="37997ff5120cb0e8" providerId="LiveId" clId="{7835AB46-980A-4AF9-BDCA-87B9B699B783}" dt="2023-07-09T01:15:15.374" v="4" actId="14100"/>
          <ac:spMkLst>
            <pc:docMk/>
            <pc:sldMk cId="0" sldId="263"/>
            <ac:spMk id="9" creationId="{61E3DD81-DB33-1554-C9DF-C0A7AD3D8417}"/>
          </ac:spMkLst>
        </pc:spChg>
        <pc:spChg chg="mod">
          <ac:chgData name="태규 어" userId="37997ff5120cb0e8" providerId="LiveId" clId="{7835AB46-980A-4AF9-BDCA-87B9B699B783}" dt="2023-07-09T02:41:45.321" v="644" actId="20577"/>
          <ac:spMkLst>
            <pc:docMk/>
            <pc:sldMk cId="0" sldId="263"/>
            <ac:spMk id="25" creationId="{CCE6FF40-407A-BD7B-BED1-CE6C40863D04}"/>
          </ac:spMkLst>
        </pc:spChg>
      </pc:sldChg>
      <pc:sldChg chg="addSp delSp modSp mod">
        <pc:chgData name="태규 어" userId="37997ff5120cb0e8" providerId="LiveId" clId="{7835AB46-980A-4AF9-BDCA-87B9B699B783}" dt="2023-07-09T10:08:32.277" v="665" actId="1076"/>
        <pc:sldMkLst>
          <pc:docMk/>
          <pc:sldMk cId="1128181080" sldId="320"/>
        </pc:sldMkLst>
        <pc:spChg chg="add mod">
          <ac:chgData name="태규 어" userId="37997ff5120cb0e8" providerId="LiveId" clId="{7835AB46-980A-4AF9-BDCA-87B9B699B783}" dt="2023-07-09T01:19:15.555" v="73"/>
          <ac:spMkLst>
            <pc:docMk/>
            <pc:sldMk cId="1128181080" sldId="320"/>
            <ac:spMk id="2" creationId="{363EFA7C-24A3-9613-6085-B058D9F32C1F}"/>
          </ac:spMkLst>
        </pc:spChg>
        <pc:spChg chg="mod">
          <ac:chgData name="태규 어" userId="37997ff5120cb0e8" providerId="LiveId" clId="{7835AB46-980A-4AF9-BDCA-87B9B699B783}" dt="2023-07-09T01:24:36.687" v="457" actId="1036"/>
          <ac:spMkLst>
            <pc:docMk/>
            <pc:sldMk cId="1128181080" sldId="320"/>
            <ac:spMk id="3" creationId="{812971F2-8359-5AF2-325D-78317AD92808}"/>
          </ac:spMkLst>
        </pc:spChg>
        <pc:spChg chg="mod">
          <ac:chgData name="태규 어" userId="37997ff5120cb0e8" providerId="LiveId" clId="{7835AB46-980A-4AF9-BDCA-87B9B699B783}" dt="2023-07-09T01:23:22.259" v="368" actId="14100"/>
          <ac:spMkLst>
            <pc:docMk/>
            <pc:sldMk cId="1128181080" sldId="320"/>
            <ac:spMk id="6" creationId="{2D6C959D-4763-B72E-E306-5B19E7BDC9F1}"/>
          </ac:spMkLst>
        </pc:spChg>
        <pc:spChg chg="add mod">
          <ac:chgData name="태규 어" userId="37997ff5120cb0e8" providerId="LiveId" clId="{7835AB46-980A-4AF9-BDCA-87B9B699B783}" dt="2023-07-09T01:19:28.750" v="119" actId="255"/>
          <ac:spMkLst>
            <pc:docMk/>
            <pc:sldMk cId="1128181080" sldId="320"/>
            <ac:spMk id="7" creationId="{21DC7C4C-5AF3-1ACC-E125-FAF712774D8C}"/>
          </ac:spMkLst>
        </pc:spChg>
        <pc:spChg chg="mod">
          <ac:chgData name="태규 어" userId="37997ff5120cb0e8" providerId="LiveId" clId="{7835AB46-980A-4AF9-BDCA-87B9B699B783}" dt="2023-07-09T01:24:41.300" v="465" actId="1035"/>
          <ac:spMkLst>
            <pc:docMk/>
            <pc:sldMk cId="1128181080" sldId="320"/>
            <ac:spMk id="9" creationId="{A802FFE6-209A-E142-67D3-A988AFA35CEE}"/>
          </ac:spMkLst>
        </pc:spChg>
        <pc:spChg chg="mod">
          <ac:chgData name="태규 어" userId="37997ff5120cb0e8" providerId="LiveId" clId="{7835AB46-980A-4AF9-BDCA-87B9B699B783}" dt="2023-07-09T01:23:32.121" v="384" actId="1038"/>
          <ac:spMkLst>
            <pc:docMk/>
            <pc:sldMk cId="1128181080" sldId="320"/>
            <ac:spMk id="10" creationId="{C0CE150F-CA5B-1A4E-685F-78114299CF07}"/>
          </ac:spMkLst>
        </pc:spChg>
        <pc:spChg chg="mod">
          <ac:chgData name="태규 어" userId="37997ff5120cb0e8" providerId="LiveId" clId="{7835AB46-980A-4AF9-BDCA-87B9B699B783}" dt="2023-07-09T01:24:42.938" v="469" actId="1035"/>
          <ac:spMkLst>
            <pc:docMk/>
            <pc:sldMk cId="1128181080" sldId="320"/>
            <ac:spMk id="11" creationId="{F36485C5-92C5-A38E-AF00-304E104EC00C}"/>
          </ac:spMkLst>
        </pc:spChg>
        <pc:spChg chg="add mod">
          <ac:chgData name="태규 어" userId="37997ff5120cb0e8" providerId="LiveId" clId="{7835AB46-980A-4AF9-BDCA-87B9B699B783}" dt="2023-07-09T01:19:15.555" v="73"/>
          <ac:spMkLst>
            <pc:docMk/>
            <pc:sldMk cId="1128181080" sldId="320"/>
            <ac:spMk id="14" creationId="{23B761E8-E91B-574B-19C3-61CDF85B2881}"/>
          </ac:spMkLst>
        </pc:spChg>
        <pc:spChg chg="add mod">
          <ac:chgData name="태규 어" userId="37997ff5120cb0e8" providerId="LiveId" clId="{7835AB46-980A-4AF9-BDCA-87B9B699B783}" dt="2023-07-09T01:19:35.677" v="120"/>
          <ac:spMkLst>
            <pc:docMk/>
            <pc:sldMk cId="1128181080" sldId="320"/>
            <ac:spMk id="15" creationId="{F89B15AC-15CA-BCC8-712C-9D7305B81443}"/>
          </ac:spMkLst>
        </pc:spChg>
        <pc:spChg chg="mod">
          <ac:chgData name="태규 어" userId="37997ff5120cb0e8" providerId="LiveId" clId="{7835AB46-980A-4AF9-BDCA-87B9B699B783}" dt="2023-07-09T01:24:10.698" v="414" actId="1076"/>
          <ac:spMkLst>
            <pc:docMk/>
            <pc:sldMk cId="1128181080" sldId="320"/>
            <ac:spMk id="18" creationId="{776C4DC3-8261-64CC-F9B2-FD72ADACE4D3}"/>
          </ac:spMkLst>
        </pc:spChg>
        <pc:spChg chg="mod">
          <ac:chgData name="태규 어" userId="37997ff5120cb0e8" providerId="LiveId" clId="{7835AB46-980A-4AF9-BDCA-87B9B699B783}" dt="2023-07-09T10:08:24.700" v="663" actId="14100"/>
          <ac:spMkLst>
            <pc:docMk/>
            <pc:sldMk cId="1128181080" sldId="320"/>
            <ac:spMk id="20" creationId="{9FD1E7D3-D15A-52E3-8FB5-FB5BB64BF97D}"/>
          </ac:spMkLst>
        </pc:spChg>
        <pc:spChg chg="del">
          <ac:chgData name="태규 어" userId="37997ff5120cb0e8" providerId="LiveId" clId="{7835AB46-980A-4AF9-BDCA-87B9B699B783}" dt="2023-07-09T01:19:15.152" v="72" actId="478"/>
          <ac:spMkLst>
            <pc:docMk/>
            <pc:sldMk cId="1128181080" sldId="320"/>
            <ac:spMk id="21" creationId="{00000000-0000-0000-0000-000000000000}"/>
          </ac:spMkLst>
        </pc:spChg>
        <pc:spChg chg="mod">
          <ac:chgData name="태규 어" userId="37997ff5120cb0e8" providerId="LiveId" clId="{7835AB46-980A-4AF9-BDCA-87B9B699B783}" dt="2023-07-09T10:08:32.277" v="665" actId="1076"/>
          <ac:spMkLst>
            <pc:docMk/>
            <pc:sldMk cId="1128181080" sldId="320"/>
            <ac:spMk id="23" creationId="{2A0926EC-5F0A-7A2E-9A30-445ADE7B1ABE}"/>
          </ac:spMkLst>
        </pc:spChg>
        <pc:spChg chg="add mod">
          <ac:chgData name="태규 어" userId="37997ff5120cb0e8" providerId="LiveId" clId="{7835AB46-980A-4AF9-BDCA-87B9B699B783}" dt="2023-07-09T01:26:02.001" v="529" actId="1037"/>
          <ac:spMkLst>
            <pc:docMk/>
            <pc:sldMk cId="1128181080" sldId="320"/>
            <ac:spMk id="26" creationId="{E7C37C6A-3657-62AD-361E-A8C50E1798D9}"/>
          </ac:spMkLst>
        </pc:spChg>
        <pc:spChg chg="add mod">
          <ac:chgData name="태규 어" userId="37997ff5120cb0e8" providerId="LiveId" clId="{7835AB46-980A-4AF9-BDCA-87B9B699B783}" dt="2023-07-09T01:26:02.001" v="529" actId="1037"/>
          <ac:spMkLst>
            <pc:docMk/>
            <pc:sldMk cId="1128181080" sldId="320"/>
            <ac:spMk id="27" creationId="{62A78E57-6381-AA70-45F6-110F5C1F0EB7}"/>
          </ac:spMkLst>
        </pc:spChg>
        <pc:spChg chg="del">
          <ac:chgData name="태규 어" userId="37997ff5120cb0e8" providerId="LiveId" clId="{7835AB46-980A-4AF9-BDCA-87B9B699B783}" dt="2023-07-09T01:19:15.152" v="72" actId="478"/>
          <ac:spMkLst>
            <pc:docMk/>
            <pc:sldMk cId="1128181080" sldId="320"/>
            <ac:spMk id="28" creationId="{00000000-0000-0000-0000-000000000000}"/>
          </ac:spMkLst>
        </pc:spChg>
        <pc:spChg chg="add mod">
          <ac:chgData name="태규 어" userId="37997ff5120cb0e8" providerId="LiveId" clId="{7835AB46-980A-4AF9-BDCA-87B9B699B783}" dt="2023-07-09T01:26:02.001" v="529" actId="1037"/>
          <ac:spMkLst>
            <pc:docMk/>
            <pc:sldMk cId="1128181080" sldId="320"/>
            <ac:spMk id="29" creationId="{64D20C42-B93C-3EA1-9B00-F4D3F375A595}"/>
          </ac:spMkLst>
        </pc:spChg>
        <pc:spChg chg="mod">
          <ac:chgData name="태규 어" userId="37997ff5120cb0e8" providerId="LiveId" clId="{7835AB46-980A-4AF9-BDCA-87B9B699B783}" dt="2023-07-09T01:23:58.019" v="408" actId="1076"/>
          <ac:spMkLst>
            <pc:docMk/>
            <pc:sldMk cId="1128181080" sldId="320"/>
            <ac:spMk id="72" creationId="{92AF48E3-F848-41F2-A847-CFFB1FCD5A10}"/>
          </ac:spMkLst>
        </pc:spChg>
        <pc:spChg chg="mod">
          <ac:chgData name="태규 어" userId="37997ff5120cb0e8" providerId="LiveId" clId="{7835AB46-980A-4AF9-BDCA-87B9B699B783}" dt="2023-07-09T10:08:15.955" v="660" actId="1076"/>
          <ac:spMkLst>
            <pc:docMk/>
            <pc:sldMk cId="1128181080" sldId="320"/>
            <ac:spMk id="73" creationId="{926A477C-490F-4BC8-9804-90B1F10DFE94}"/>
          </ac:spMkLst>
        </pc:spChg>
        <pc:spChg chg="mod">
          <ac:chgData name="태규 어" userId="37997ff5120cb0e8" providerId="LiveId" clId="{7835AB46-980A-4AF9-BDCA-87B9B699B783}" dt="2023-07-09T01:24:14.539" v="415" actId="1076"/>
          <ac:spMkLst>
            <pc:docMk/>
            <pc:sldMk cId="1128181080" sldId="320"/>
            <ac:spMk id="74" creationId="{3506B264-4598-4163-9EAC-DAA8A17F7969}"/>
          </ac:spMkLst>
        </pc:spChg>
        <pc:spChg chg="mod">
          <ac:chgData name="태규 어" userId="37997ff5120cb0e8" providerId="LiveId" clId="{7835AB46-980A-4AF9-BDCA-87B9B699B783}" dt="2023-07-09T01:24:38.482" v="461" actId="1036"/>
          <ac:spMkLst>
            <pc:docMk/>
            <pc:sldMk cId="1128181080" sldId="320"/>
            <ac:spMk id="75" creationId="{AD622D6E-90A2-4931-BD31-CB5893E7B65A}"/>
          </ac:spMkLst>
        </pc:spChg>
        <pc:spChg chg="mod">
          <ac:chgData name="태규 어" userId="37997ff5120cb0e8" providerId="LiveId" clId="{7835AB46-980A-4AF9-BDCA-87B9B699B783}" dt="2023-07-09T01:24:05.066" v="412" actId="1076"/>
          <ac:spMkLst>
            <pc:docMk/>
            <pc:sldMk cId="1128181080" sldId="320"/>
            <ac:spMk id="78" creationId="{D2F149FD-CC69-4B63-95C2-9F0DA132C076}"/>
          </ac:spMkLst>
        </pc:spChg>
        <pc:picChg chg="add mod">
          <ac:chgData name="태규 어" userId="37997ff5120cb0e8" providerId="LiveId" clId="{7835AB46-980A-4AF9-BDCA-87B9B699B783}" dt="2023-07-09T01:24:19.614" v="417" actId="1076"/>
          <ac:picMkLst>
            <pc:docMk/>
            <pc:sldMk cId="1128181080" sldId="320"/>
            <ac:picMk id="8" creationId="{1AB704AA-03B5-F136-0D6B-ECDAD684557D}"/>
          </ac:picMkLst>
        </pc:picChg>
        <pc:picChg chg="add del mod">
          <ac:chgData name="태규 어" userId="37997ff5120cb0e8" providerId="LiveId" clId="{7835AB46-980A-4AF9-BDCA-87B9B699B783}" dt="2023-07-09T02:40:42.565" v="591" actId="478"/>
          <ac:picMkLst>
            <pc:docMk/>
            <pc:sldMk cId="1128181080" sldId="320"/>
            <ac:picMk id="13" creationId="{FA41081D-1708-33A9-9E7E-C9C465C786F2}"/>
          </ac:picMkLst>
        </pc:picChg>
        <pc:picChg chg="del">
          <ac:chgData name="태규 어" userId="37997ff5120cb0e8" providerId="LiveId" clId="{7835AB46-980A-4AF9-BDCA-87B9B699B783}" dt="2023-07-09T01:19:15.152" v="72" actId="478"/>
          <ac:picMkLst>
            <pc:docMk/>
            <pc:sldMk cId="1128181080" sldId="320"/>
            <ac:picMk id="16" creationId="{55A39A61-49E9-7208-B972-47E7AED5A1B9}"/>
          </ac:picMkLst>
        </pc:picChg>
        <pc:picChg chg="del">
          <ac:chgData name="태규 어" userId="37997ff5120cb0e8" providerId="LiveId" clId="{7835AB46-980A-4AF9-BDCA-87B9B699B783}" dt="2023-07-09T01:19:15.152" v="72" actId="478"/>
          <ac:picMkLst>
            <pc:docMk/>
            <pc:sldMk cId="1128181080" sldId="320"/>
            <ac:picMk id="30" creationId="{00000000-0000-0000-0000-000000000000}"/>
          </ac:picMkLst>
        </pc:picChg>
        <pc:picChg chg="add mod">
          <ac:chgData name="태규 어" userId="37997ff5120cb0e8" providerId="LiveId" clId="{7835AB46-980A-4AF9-BDCA-87B9B699B783}" dt="2023-07-09T02:40:42.731" v="592"/>
          <ac:picMkLst>
            <pc:docMk/>
            <pc:sldMk cId="1128181080" sldId="320"/>
            <ac:picMk id="36" creationId="{EFCF434A-3E8B-4ABE-2678-16005852E1C0}"/>
          </ac:picMkLst>
        </pc:picChg>
        <pc:cxnChg chg="add mod">
          <ac:chgData name="태규 어" userId="37997ff5120cb0e8" providerId="LiveId" clId="{7835AB46-980A-4AF9-BDCA-87B9B699B783}" dt="2023-07-09T01:19:15.555" v="73"/>
          <ac:cxnSpMkLst>
            <pc:docMk/>
            <pc:sldMk cId="1128181080" sldId="320"/>
            <ac:cxnSpMk id="4" creationId="{71D173FC-7F03-C02E-D254-C61893823A10}"/>
          </ac:cxnSpMkLst>
        </pc:cxnChg>
        <pc:cxnChg chg="add mod">
          <ac:chgData name="태규 어" userId="37997ff5120cb0e8" providerId="LiveId" clId="{7835AB46-980A-4AF9-BDCA-87B9B699B783}" dt="2023-07-09T01:19:15.555" v="73"/>
          <ac:cxnSpMkLst>
            <pc:docMk/>
            <pc:sldMk cId="1128181080" sldId="320"/>
            <ac:cxnSpMk id="5" creationId="{04EC83EC-D358-DF03-4479-D5FDEA263A68}"/>
          </ac:cxnSpMkLst>
        </pc:cxnChg>
        <pc:cxnChg chg="mod">
          <ac:chgData name="태규 어" userId="37997ff5120cb0e8" providerId="LiveId" clId="{7835AB46-980A-4AF9-BDCA-87B9B699B783}" dt="2023-07-09T01:24:07.435" v="413" actId="1076"/>
          <ac:cxnSpMkLst>
            <pc:docMk/>
            <pc:sldMk cId="1128181080" sldId="320"/>
            <ac:cxnSpMk id="19" creationId="{47109CB2-9AD7-B5A5-D94F-CE73157DDE28}"/>
          </ac:cxnSpMkLst>
        </pc:cxnChg>
        <pc:cxnChg chg="del">
          <ac:chgData name="태규 어" userId="37997ff5120cb0e8" providerId="LiveId" clId="{7835AB46-980A-4AF9-BDCA-87B9B699B783}" dt="2023-07-09T01:19:15.152" v="72" actId="478"/>
          <ac:cxnSpMkLst>
            <pc:docMk/>
            <pc:sldMk cId="1128181080" sldId="320"/>
            <ac:cxnSpMk id="22" creationId="{00000000-0000-0000-0000-000000000000}"/>
          </ac:cxnSpMkLst>
        </pc:cxnChg>
        <pc:cxnChg chg="del">
          <ac:chgData name="태규 어" userId="37997ff5120cb0e8" providerId="LiveId" clId="{7835AB46-980A-4AF9-BDCA-87B9B699B783}" dt="2023-07-09T01:19:15.152" v="72" actId="478"/>
          <ac:cxnSpMkLst>
            <pc:docMk/>
            <pc:sldMk cId="1128181080" sldId="320"/>
            <ac:cxnSpMk id="25" creationId="{00000000-0000-0000-0000-000000000000}"/>
          </ac:cxnSpMkLst>
        </pc:cxnChg>
        <pc:cxnChg chg="mod">
          <ac:chgData name="태규 어" userId="37997ff5120cb0e8" providerId="LiveId" clId="{7835AB46-980A-4AF9-BDCA-87B9B699B783}" dt="2023-07-09T01:24:03.586" v="411" actId="1076"/>
          <ac:cxnSpMkLst>
            <pc:docMk/>
            <pc:sldMk cId="1128181080" sldId="320"/>
            <ac:cxnSpMk id="82" creationId="{BFF3F5FF-6CDB-42BD-8B5B-5C5FACD76A0E}"/>
          </ac:cxnSpMkLst>
        </pc:cxnChg>
      </pc:sldChg>
      <pc:sldChg chg="addSp delSp modSp mod">
        <pc:chgData name="태규 어" userId="37997ff5120cb0e8" providerId="LiveId" clId="{7835AB46-980A-4AF9-BDCA-87B9B699B783}" dt="2023-07-09T02:40:28.027" v="580"/>
        <pc:sldMkLst>
          <pc:docMk/>
          <pc:sldMk cId="1152041927" sldId="322"/>
        </pc:sldMkLst>
        <pc:picChg chg="add del mod">
          <ac:chgData name="태규 어" userId="37997ff5120cb0e8" providerId="LiveId" clId="{7835AB46-980A-4AF9-BDCA-87B9B699B783}" dt="2023-07-09T02:40:26.482" v="579" actId="21"/>
          <ac:picMkLst>
            <pc:docMk/>
            <pc:sldMk cId="1152041927" sldId="322"/>
            <ac:picMk id="2" creationId="{666041F6-2F90-AC79-79B8-A925F0BD7E8C}"/>
          </ac:picMkLst>
        </pc:picChg>
        <pc:picChg chg="add mod">
          <ac:chgData name="태규 어" userId="37997ff5120cb0e8" providerId="LiveId" clId="{7835AB46-980A-4AF9-BDCA-87B9B699B783}" dt="2023-07-09T02:40:28.027" v="580"/>
          <ac:picMkLst>
            <pc:docMk/>
            <pc:sldMk cId="1152041927" sldId="322"/>
            <ac:picMk id="3" creationId="{4B0843F1-6AAA-3C16-56F9-7FEFFAB862C7}"/>
          </ac:picMkLst>
        </pc:picChg>
        <pc:picChg chg="del">
          <ac:chgData name="태규 어" userId="37997ff5120cb0e8" providerId="LiveId" clId="{7835AB46-980A-4AF9-BDCA-87B9B699B783}" dt="2023-07-09T02:40:23.034" v="575" actId="478"/>
          <ac:picMkLst>
            <pc:docMk/>
            <pc:sldMk cId="1152041927" sldId="322"/>
            <ac:picMk id="15" creationId="{A6AF8EA9-AC9D-70A9-3E6C-8CFDD6668951}"/>
          </ac:picMkLst>
        </pc:picChg>
      </pc:sldChg>
      <pc:sldChg chg="addSp delSp modSp mod">
        <pc:chgData name="태규 어" userId="37997ff5120cb0e8" providerId="LiveId" clId="{7835AB46-980A-4AF9-BDCA-87B9B699B783}" dt="2023-07-09T02:40:30.998" v="582"/>
        <pc:sldMkLst>
          <pc:docMk/>
          <pc:sldMk cId="1221048037" sldId="323"/>
        </pc:sldMkLst>
        <pc:picChg chg="add mod">
          <ac:chgData name="태규 어" userId="37997ff5120cb0e8" providerId="LiveId" clId="{7835AB46-980A-4AF9-BDCA-87B9B699B783}" dt="2023-07-09T02:40:30.998" v="582"/>
          <ac:picMkLst>
            <pc:docMk/>
            <pc:sldMk cId="1221048037" sldId="323"/>
            <ac:picMk id="3" creationId="{D0154EBA-25F8-0482-9654-B732DDA8532D}"/>
          </ac:picMkLst>
        </pc:picChg>
        <pc:picChg chg="del">
          <ac:chgData name="태규 어" userId="37997ff5120cb0e8" providerId="LiveId" clId="{7835AB46-980A-4AF9-BDCA-87B9B699B783}" dt="2023-07-09T02:40:30.786" v="581" actId="478"/>
          <ac:picMkLst>
            <pc:docMk/>
            <pc:sldMk cId="1221048037" sldId="323"/>
            <ac:picMk id="17" creationId="{E136CE2A-0F69-1781-2A3E-8E0301051771}"/>
          </ac:picMkLst>
        </pc:picChg>
      </pc:sldChg>
      <pc:sldChg chg="addSp delSp modSp mod">
        <pc:chgData name="태규 어" userId="37997ff5120cb0e8" providerId="LiveId" clId="{7835AB46-980A-4AF9-BDCA-87B9B699B783}" dt="2023-07-09T02:40:44.995" v="594"/>
        <pc:sldMkLst>
          <pc:docMk/>
          <pc:sldMk cId="633488305" sldId="352"/>
        </pc:sldMkLst>
        <pc:picChg chg="add mod">
          <ac:chgData name="태규 어" userId="37997ff5120cb0e8" providerId="LiveId" clId="{7835AB46-980A-4AF9-BDCA-87B9B699B783}" dt="2023-07-09T02:40:44.995" v="594"/>
          <ac:picMkLst>
            <pc:docMk/>
            <pc:sldMk cId="633488305" sldId="352"/>
            <ac:picMk id="2" creationId="{959D068C-D0C1-61BC-B46E-BADE90457F52}"/>
          </ac:picMkLst>
        </pc:picChg>
        <pc:picChg chg="del">
          <ac:chgData name="태규 어" userId="37997ff5120cb0e8" providerId="LiveId" clId="{7835AB46-980A-4AF9-BDCA-87B9B699B783}" dt="2023-07-09T02:40:44.829" v="593" actId="478"/>
          <ac:picMkLst>
            <pc:docMk/>
            <pc:sldMk cId="633488305" sldId="352"/>
            <ac:picMk id="54" creationId="{330A207E-B079-EF39-30FA-5CAACFAC7EE0}"/>
          </ac:picMkLst>
        </pc:picChg>
      </pc:sldChg>
      <pc:sldChg chg="addSp delSp modSp del mod">
        <pc:chgData name="태규 어" userId="37997ff5120cb0e8" providerId="LiveId" clId="{7835AB46-980A-4AF9-BDCA-87B9B699B783}" dt="2023-07-09T01:26:05.661" v="530" actId="47"/>
        <pc:sldMkLst>
          <pc:docMk/>
          <pc:sldMk cId="3986610274" sldId="377"/>
        </pc:sldMkLst>
        <pc:spChg chg="del">
          <ac:chgData name="태규 어" userId="37997ff5120cb0e8" providerId="LiveId" clId="{7835AB46-980A-4AF9-BDCA-87B9B699B783}" dt="2023-07-09T01:22:47.018" v="361" actId="21"/>
          <ac:spMkLst>
            <pc:docMk/>
            <pc:sldMk cId="3986610274" sldId="377"/>
            <ac:spMk id="2" creationId="{C01D5786-657C-4E9E-A050-DD254F969F47}"/>
          </ac:spMkLst>
        </pc:spChg>
        <pc:spChg chg="del">
          <ac:chgData name="태규 어" userId="37997ff5120cb0e8" providerId="LiveId" clId="{7835AB46-980A-4AF9-BDCA-87B9B699B783}" dt="2023-07-09T01:22:47.018" v="361" actId="21"/>
          <ac:spMkLst>
            <pc:docMk/>
            <pc:sldMk cId="3986610274" sldId="377"/>
            <ac:spMk id="3" creationId="{F841AB24-24B0-4726-BE40-A1F504C6F554}"/>
          </ac:spMkLst>
        </pc:spChg>
        <pc:spChg chg="del">
          <ac:chgData name="태규 어" userId="37997ff5120cb0e8" providerId="LiveId" clId="{7835AB46-980A-4AF9-BDCA-87B9B699B783}" dt="2023-07-09T01:22:47.018" v="361" actId="21"/>
          <ac:spMkLst>
            <pc:docMk/>
            <pc:sldMk cId="3986610274" sldId="377"/>
            <ac:spMk id="4" creationId="{ECE25766-F9D6-4DF8-BE43-FECCE1C43890}"/>
          </ac:spMkLst>
        </pc:spChg>
        <pc:spChg chg="add mod">
          <ac:chgData name="태규 어" userId="37997ff5120cb0e8" providerId="LiveId" clId="{7835AB46-980A-4AF9-BDCA-87B9B699B783}" dt="2023-07-09T01:19:49.020" v="122"/>
          <ac:spMkLst>
            <pc:docMk/>
            <pc:sldMk cId="3986610274" sldId="377"/>
            <ac:spMk id="5" creationId="{59D17F16-E3AF-F600-701C-BF001D442936}"/>
          </ac:spMkLst>
        </pc:spChg>
        <pc:spChg chg="add mod">
          <ac:chgData name="태규 어" userId="37997ff5120cb0e8" providerId="LiveId" clId="{7835AB46-980A-4AF9-BDCA-87B9B699B783}" dt="2023-07-09T01:19:49.020" v="122"/>
          <ac:spMkLst>
            <pc:docMk/>
            <pc:sldMk cId="3986610274" sldId="377"/>
            <ac:spMk id="6" creationId="{B14E1D4F-9CB9-9C6D-39D0-D4532CF6F798}"/>
          </ac:spMkLst>
        </pc:spChg>
        <pc:spChg chg="add mod">
          <ac:chgData name="태규 어" userId="37997ff5120cb0e8" providerId="LiveId" clId="{7835AB46-980A-4AF9-BDCA-87B9B699B783}" dt="2023-07-09T01:19:49.020" v="122"/>
          <ac:spMkLst>
            <pc:docMk/>
            <pc:sldMk cId="3986610274" sldId="377"/>
            <ac:spMk id="9" creationId="{3ADEC278-D936-09B6-F539-EB1AA44ABE0A}"/>
          </ac:spMkLst>
        </pc:spChg>
        <pc:spChg chg="add mod">
          <ac:chgData name="태규 어" userId="37997ff5120cb0e8" providerId="LiveId" clId="{7835AB46-980A-4AF9-BDCA-87B9B699B783}" dt="2023-07-09T01:19:49.020" v="122"/>
          <ac:spMkLst>
            <pc:docMk/>
            <pc:sldMk cId="3986610274" sldId="377"/>
            <ac:spMk id="13" creationId="{5D87A3AD-CA95-721C-C275-30521DE64EC6}"/>
          </ac:spMkLst>
        </pc:spChg>
        <pc:spChg chg="add mod">
          <ac:chgData name="태규 어" userId="37997ff5120cb0e8" providerId="LiveId" clId="{7835AB46-980A-4AF9-BDCA-87B9B699B783}" dt="2023-07-09T01:19:49.020" v="122"/>
          <ac:spMkLst>
            <pc:docMk/>
            <pc:sldMk cId="3986610274" sldId="377"/>
            <ac:spMk id="14" creationId="{0D788472-6D09-3D41-6FA1-1BFDDF052C73}"/>
          </ac:spMkLst>
        </pc:spChg>
        <pc:spChg chg="del">
          <ac:chgData name="태규 어" userId="37997ff5120cb0e8" providerId="LiveId" clId="{7835AB46-980A-4AF9-BDCA-87B9B699B783}" dt="2023-07-09T01:19:48.284" v="121" actId="478"/>
          <ac:spMkLst>
            <pc:docMk/>
            <pc:sldMk cId="3986610274" sldId="377"/>
            <ac:spMk id="21" creationId="{00000000-0000-0000-0000-000000000000}"/>
          </ac:spMkLst>
        </pc:spChg>
        <pc:spChg chg="del">
          <ac:chgData name="태규 어" userId="37997ff5120cb0e8" providerId="LiveId" clId="{7835AB46-980A-4AF9-BDCA-87B9B699B783}" dt="2023-07-09T01:19:48.284" v="121" actId="478"/>
          <ac:spMkLst>
            <pc:docMk/>
            <pc:sldMk cId="3986610274" sldId="377"/>
            <ac:spMk id="28" creationId="{00000000-0000-0000-0000-000000000000}"/>
          </ac:spMkLst>
        </pc:spChg>
        <pc:picChg chg="add mod">
          <ac:chgData name="태규 어" userId="37997ff5120cb0e8" providerId="LiveId" clId="{7835AB46-980A-4AF9-BDCA-87B9B699B783}" dt="2023-07-09T01:19:49.020" v="122"/>
          <ac:picMkLst>
            <pc:docMk/>
            <pc:sldMk cId="3986610274" sldId="377"/>
            <ac:picMk id="10" creationId="{A9474A28-9D99-EE26-76E4-EF2953698A8D}"/>
          </ac:picMkLst>
        </pc:picChg>
        <pc:picChg chg="add mod">
          <ac:chgData name="태규 어" userId="37997ff5120cb0e8" providerId="LiveId" clId="{7835AB46-980A-4AF9-BDCA-87B9B699B783}" dt="2023-07-09T01:19:49.020" v="122"/>
          <ac:picMkLst>
            <pc:docMk/>
            <pc:sldMk cId="3986610274" sldId="377"/>
            <ac:picMk id="11" creationId="{D2B93BC0-E8EF-3B6F-621E-DCAB67CF7648}"/>
          </ac:picMkLst>
        </pc:picChg>
        <pc:picChg chg="del">
          <ac:chgData name="태규 어" userId="37997ff5120cb0e8" providerId="LiveId" clId="{7835AB46-980A-4AF9-BDCA-87B9B699B783}" dt="2023-07-09T01:19:48.284" v="121" actId="478"/>
          <ac:picMkLst>
            <pc:docMk/>
            <pc:sldMk cId="3986610274" sldId="377"/>
            <ac:picMk id="16" creationId="{55A39A61-49E9-7208-B972-47E7AED5A1B9}"/>
          </ac:picMkLst>
        </pc:picChg>
        <pc:picChg chg="del">
          <ac:chgData name="태규 어" userId="37997ff5120cb0e8" providerId="LiveId" clId="{7835AB46-980A-4AF9-BDCA-87B9B699B783}" dt="2023-07-09T01:19:48.284" v="121" actId="478"/>
          <ac:picMkLst>
            <pc:docMk/>
            <pc:sldMk cId="3986610274" sldId="377"/>
            <ac:picMk id="30" creationId="{00000000-0000-0000-0000-000000000000}"/>
          </ac:picMkLst>
        </pc:picChg>
        <pc:cxnChg chg="add mod">
          <ac:chgData name="태규 어" userId="37997ff5120cb0e8" providerId="LiveId" clId="{7835AB46-980A-4AF9-BDCA-87B9B699B783}" dt="2023-07-09T01:19:49.020" v="122"/>
          <ac:cxnSpMkLst>
            <pc:docMk/>
            <pc:sldMk cId="3986610274" sldId="377"/>
            <ac:cxnSpMk id="7" creationId="{7C43105C-6F26-BB68-2C58-C84A74D891C2}"/>
          </ac:cxnSpMkLst>
        </pc:cxnChg>
        <pc:cxnChg chg="add mod">
          <ac:chgData name="태규 어" userId="37997ff5120cb0e8" providerId="LiveId" clId="{7835AB46-980A-4AF9-BDCA-87B9B699B783}" dt="2023-07-09T01:19:49.020" v="122"/>
          <ac:cxnSpMkLst>
            <pc:docMk/>
            <pc:sldMk cId="3986610274" sldId="377"/>
            <ac:cxnSpMk id="8" creationId="{B0FB8977-5448-BCEF-2C13-8E9A63BA9C2C}"/>
          </ac:cxnSpMkLst>
        </pc:cxnChg>
        <pc:cxnChg chg="del">
          <ac:chgData name="태규 어" userId="37997ff5120cb0e8" providerId="LiveId" clId="{7835AB46-980A-4AF9-BDCA-87B9B699B783}" dt="2023-07-09T01:19:48.284" v="121" actId="478"/>
          <ac:cxnSpMkLst>
            <pc:docMk/>
            <pc:sldMk cId="3986610274" sldId="377"/>
            <ac:cxnSpMk id="22" creationId="{00000000-0000-0000-0000-000000000000}"/>
          </ac:cxnSpMkLst>
        </pc:cxnChg>
        <pc:cxnChg chg="del">
          <ac:chgData name="태규 어" userId="37997ff5120cb0e8" providerId="LiveId" clId="{7835AB46-980A-4AF9-BDCA-87B9B699B783}" dt="2023-07-09T01:19:48.284" v="121" actId="478"/>
          <ac:cxnSpMkLst>
            <pc:docMk/>
            <pc:sldMk cId="3986610274" sldId="377"/>
            <ac:cxnSpMk id="25" creationId="{00000000-0000-0000-0000-000000000000}"/>
          </ac:cxnSpMkLst>
        </pc:cxnChg>
      </pc:sldChg>
      <pc:sldChg chg="addSp delSp modSp mod">
        <pc:chgData name="태규 어" userId="37997ff5120cb0e8" providerId="LiveId" clId="{7835AB46-980A-4AF9-BDCA-87B9B699B783}" dt="2023-07-09T02:40:40.559" v="590"/>
        <pc:sldMkLst>
          <pc:docMk/>
          <pc:sldMk cId="880009074" sldId="378"/>
        </pc:sldMkLst>
        <pc:picChg chg="add mod">
          <ac:chgData name="태규 어" userId="37997ff5120cb0e8" providerId="LiveId" clId="{7835AB46-980A-4AF9-BDCA-87B9B699B783}" dt="2023-07-09T02:40:40.559" v="590"/>
          <ac:picMkLst>
            <pc:docMk/>
            <pc:sldMk cId="880009074" sldId="378"/>
            <ac:picMk id="5" creationId="{63A6C047-D27E-4734-AEA9-0E95486566C5}"/>
          </ac:picMkLst>
        </pc:picChg>
        <pc:picChg chg="del">
          <ac:chgData name="태규 어" userId="37997ff5120cb0e8" providerId="LiveId" clId="{7835AB46-980A-4AF9-BDCA-87B9B699B783}" dt="2023-07-09T02:40:40.378" v="589" actId="478"/>
          <ac:picMkLst>
            <pc:docMk/>
            <pc:sldMk cId="880009074" sldId="378"/>
            <ac:picMk id="14" creationId="{224FFC02-E1E4-5172-A6FD-8C101F8F2EF6}"/>
          </ac:picMkLst>
        </pc:picChg>
      </pc:sldChg>
      <pc:sldChg chg="addSp delSp modSp mod">
        <pc:chgData name="태규 어" userId="37997ff5120cb0e8" providerId="LiveId" clId="{7835AB46-980A-4AF9-BDCA-87B9B699B783}" dt="2023-07-09T10:07:35.248" v="656" actId="478"/>
        <pc:sldMkLst>
          <pc:docMk/>
          <pc:sldMk cId="3522497447" sldId="381"/>
        </pc:sldMkLst>
        <pc:spChg chg="add del">
          <ac:chgData name="태규 어" userId="37997ff5120cb0e8" providerId="LiveId" clId="{7835AB46-980A-4AF9-BDCA-87B9B699B783}" dt="2023-07-09T10:07:35.248" v="656" actId="478"/>
          <ac:spMkLst>
            <pc:docMk/>
            <pc:sldMk cId="3522497447" sldId="381"/>
            <ac:spMk id="14" creationId="{00000000-0000-0000-0000-000000000000}"/>
          </ac:spMkLst>
        </pc:spChg>
        <pc:picChg chg="add mod">
          <ac:chgData name="태규 어" userId="37997ff5120cb0e8" providerId="LiveId" clId="{7835AB46-980A-4AF9-BDCA-87B9B699B783}" dt="2023-07-09T02:40:33.576" v="584"/>
          <ac:picMkLst>
            <pc:docMk/>
            <pc:sldMk cId="3522497447" sldId="381"/>
            <ac:picMk id="5" creationId="{5D2A9FA9-34BF-DA67-6CF1-5BEE994E1CCE}"/>
          </ac:picMkLst>
        </pc:picChg>
        <pc:picChg chg="del">
          <ac:chgData name="태규 어" userId="37997ff5120cb0e8" providerId="LiveId" clId="{7835AB46-980A-4AF9-BDCA-87B9B699B783}" dt="2023-07-09T02:40:33.379" v="583" actId="478"/>
          <ac:picMkLst>
            <pc:docMk/>
            <pc:sldMk cId="3522497447" sldId="381"/>
            <ac:picMk id="22" creationId="{CE988115-5BCA-19DD-153E-77C48E3356E6}"/>
          </ac:picMkLst>
        </pc:picChg>
      </pc:sldChg>
      <pc:sldChg chg="addSp delSp modSp mod">
        <pc:chgData name="태규 어" userId="37997ff5120cb0e8" providerId="LiveId" clId="{7835AB46-980A-4AF9-BDCA-87B9B699B783}" dt="2023-07-09T02:40:46.935" v="596"/>
        <pc:sldMkLst>
          <pc:docMk/>
          <pc:sldMk cId="667536398" sldId="382"/>
        </pc:sldMkLst>
        <pc:spChg chg="mod">
          <ac:chgData name="태규 어" userId="37997ff5120cb0e8" providerId="LiveId" clId="{7835AB46-980A-4AF9-BDCA-87B9B699B783}" dt="2023-07-09T01:28:07.966" v="566" actId="1037"/>
          <ac:spMkLst>
            <pc:docMk/>
            <pc:sldMk cId="667536398" sldId="382"/>
            <ac:spMk id="53" creationId="{AAF1BCC1-A931-431C-A92E-73BE1AF6F592}"/>
          </ac:spMkLst>
        </pc:spChg>
        <pc:picChg chg="add mod">
          <ac:chgData name="태규 어" userId="37997ff5120cb0e8" providerId="LiveId" clId="{7835AB46-980A-4AF9-BDCA-87B9B699B783}" dt="2023-07-09T02:40:46.935" v="596"/>
          <ac:picMkLst>
            <pc:docMk/>
            <pc:sldMk cId="667536398" sldId="382"/>
            <ac:picMk id="2" creationId="{DC19CE16-B381-C335-9067-85B22D930535}"/>
          </ac:picMkLst>
        </pc:picChg>
        <pc:picChg chg="del">
          <ac:chgData name="태규 어" userId="37997ff5120cb0e8" providerId="LiveId" clId="{7835AB46-980A-4AF9-BDCA-87B9B699B783}" dt="2023-07-09T02:40:46.773" v="595" actId="478"/>
          <ac:picMkLst>
            <pc:docMk/>
            <pc:sldMk cId="667536398" sldId="382"/>
            <ac:picMk id="54" creationId="{330A207E-B079-EF39-30FA-5CAACFAC7EE0}"/>
          </ac:picMkLst>
        </pc:picChg>
        <pc:cxnChg chg="mod">
          <ac:chgData name="태규 어" userId="37997ff5120cb0e8" providerId="LiveId" clId="{7835AB46-980A-4AF9-BDCA-87B9B699B783}" dt="2023-07-09T01:28:07.966" v="566" actId="1037"/>
          <ac:cxnSpMkLst>
            <pc:docMk/>
            <pc:sldMk cId="667536398" sldId="382"/>
            <ac:cxnSpMk id="57" creationId="{D04E4A28-45C8-43C9-881F-85CFB3AB8DA5}"/>
          </ac:cxnSpMkLst>
        </pc:cxnChg>
      </pc:sldChg>
      <pc:sldChg chg="addSp delSp modSp add mod">
        <pc:chgData name="태규 어" userId="37997ff5120cb0e8" providerId="LiveId" clId="{7835AB46-980A-4AF9-BDCA-87B9B699B783}" dt="2023-07-09T10:07:54.568" v="659" actId="14100"/>
        <pc:sldMkLst>
          <pc:docMk/>
          <pc:sldMk cId="1720956188" sldId="383"/>
        </pc:sldMkLst>
        <pc:spChg chg="add mod">
          <ac:chgData name="태규 어" userId="37997ff5120cb0e8" providerId="LiveId" clId="{7835AB46-980A-4AF9-BDCA-87B9B699B783}" dt="2023-07-09T01:17:53.637" v="58"/>
          <ac:spMkLst>
            <pc:docMk/>
            <pc:sldMk cId="1720956188" sldId="383"/>
            <ac:spMk id="4" creationId="{B611ADE8-0CBA-DC0B-C27C-C7689B94E97A}"/>
          </ac:spMkLst>
        </pc:spChg>
        <pc:spChg chg="add mod">
          <ac:chgData name="태규 어" userId="37997ff5120cb0e8" providerId="LiveId" clId="{7835AB46-980A-4AF9-BDCA-87B9B699B783}" dt="2023-07-09T01:17:53.637" v="58"/>
          <ac:spMkLst>
            <pc:docMk/>
            <pc:sldMk cId="1720956188" sldId="383"/>
            <ac:spMk id="9" creationId="{D3B4473A-F36F-DC3B-6234-1664EC9FFE0C}"/>
          </ac:spMkLst>
        </pc:spChg>
        <pc:spChg chg="add mod">
          <ac:chgData name="태규 어" userId="37997ff5120cb0e8" providerId="LiveId" clId="{7835AB46-980A-4AF9-BDCA-87B9B699B783}" dt="2023-07-09T01:17:53.637" v="58"/>
          <ac:spMkLst>
            <pc:docMk/>
            <pc:sldMk cId="1720956188" sldId="383"/>
            <ac:spMk id="11" creationId="{5FD3ECD6-04D9-A01D-B34A-D5B22C2F17D2}"/>
          </ac:spMkLst>
        </pc:spChg>
        <pc:spChg chg="add mod">
          <ac:chgData name="태규 어" userId="37997ff5120cb0e8" providerId="LiveId" clId="{7835AB46-980A-4AF9-BDCA-87B9B699B783}" dt="2023-07-09T10:07:40.443" v="657"/>
          <ac:spMkLst>
            <pc:docMk/>
            <pc:sldMk cId="1720956188" sldId="383"/>
            <ac:spMk id="12" creationId="{DFDCAF4A-D69B-4EA9-7E59-1C81C9002FD3}"/>
          </ac:spMkLst>
        </pc:spChg>
        <pc:spChg chg="add mod">
          <ac:chgData name="태규 어" userId="37997ff5120cb0e8" providerId="LiveId" clId="{7835AB46-980A-4AF9-BDCA-87B9B699B783}" dt="2023-07-09T01:26:32.445" v="535" actId="20577"/>
          <ac:spMkLst>
            <pc:docMk/>
            <pc:sldMk cId="1720956188" sldId="383"/>
            <ac:spMk id="13" creationId="{D5090E04-383A-2B4D-808B-6BC68656EC18}"/>
          </ac:spMkLst>
        </pc:spChg>
        <pc:spChg chg="add mod">
          <ac:chgData name="태규 어" userId="37997ff5120cb0e8" providerId="LiveId" clId="{7835AB46-980A-4AF9-BDCA-87B9B699B783}" dt="2023-07-09T01:18:56.736" v="71"/>
          <ac:spMkLst>
            <pc:docMk/>
            <pc:sldMk cId="1720956188" sldId="383"/>
            <ac:spMk id="15" creationId="{66673C23-038A-5492-75DB-572BE5B59953}"/>
          </ac:spMkLst>
        </pc:spChg>
        <pc:spChg chg="del mod">
          <ac:chgData name="태규 어" userId="37997ff5120cb0e8" providerId="LiveId" clId="{7835AB46-980A-4AF9-BDCA-87B9B699B783}" dt="2023-07-09T01:17:52.722" v="57" actId="478"/>
          <ac:spMkLst>
            <pc:docMk/>
            <pc:sldMk cId="1720956188" sldId="383"/>
            <ac:spMk id="24" creationId="{00000000-0000-0000-0000-000000000000}"/>
          </ac:spMkLst>
        </pc:spChg>
        <pc:spChg chg="del mod">
          <ac:chgData name="태규 어" userId="37997ff5120cb0e8" providerId="LiveId" clId="{7835AB46-980A-4AF9-BDCA-87B9B699B783}" dt="2023-07-09T01:17:52.722" v="57" actId="478"/>
          <ac:spMkLst>
            <pc:docMk/>
            <pc:sldMk cId="1720956188" sldId="383"/>
            <ac:spMk id="27" creationId="{00000000-0000-0000-0000-000000000000}"/>
          </ac:spMkLst>
        </pc:spChg>
        <pc:spChg chg="del mod ord">
          <ac:chgData name="태규 어" userId="37997ff5120cb0e8" providerId="LiveId" clId="{7835AB46-980A-4AF9-BDCA-87B9B699B783}" dt="2023-07-09T01:18:56.424" v="70" actId="478"/>
          <ac:spMkLst>
            <pc:docMk/>
            <pc:sldMk cId="1720956188" sldId="383"/>
            <ac:spMk id="32" creationId="{00000000-0000-0000-0000-000000000000}"/>
          </ac:spMkLst>
        </pc:spChg>
        <pc:picChg chg="add mod">
          <ac:chgData name="태규 어" userId="37997ff5120cb0e8" providerId="LiveId" clId="{7835AB46-980A-4AF9-BDCA-87B9B699B783}" dt="2023-07-09T01:17:53.637" v="58"/>
          <ac:picMkLst>
            <pc:docMk/>
            <pc:sldMk cId="1720956188" sldId="383"/>
            <ac:picMk id="10" creationId="{C4692C04-C037-29DF-FB39-1DE36CB3B717}"/>
          </ac:picMkLst>
        </pc:picChg>
        <pc:picChg chg="add del mod">
          <ac:chgData name="태규 어" userId="37997ff5120cb0e8" providerId="LiveId" clId="{7835AB46-980A-4AF9-BDCA-87B9B699B783}" dt="2023-07-09T02:40:37.872" v="587" actId="478"/>
          <ac:picMkLst>
            <pc:docMk/>
            <pc:sldMk cId="1720956188" sldId="383"/>
            <ac:picMk id="12" creationId="{2477E51B-6CC2-E767-B5AE-0A8968E4F42B}"/>
          </ac:picMkLst>
        </pc:picChg>
        <pc:picChg chg="del mod">
          <ac:chgData name="태규 어" userId="37997ff5120cb0e8" providerId="LiveId" clId="{7835AB46-980A-4AF9-BDCA-87B9B699B783}" dt="2023-07-09T01:17:52.722" v="57" actId="478"/>
          <ac:picMkLst>
            <pc:docMk/>
            <pc:sldMk cId="1720956188" sldId="383"/>
            <ac:picMk id="14" creationId="{224FFC02-E1E4-5172-A6FD-8C101F8F2EF6}"/>
          </ac:picMkLst>
        </pc:picChg>
        <pc:picChg chg="add mod">
          <ac:chgData name="태규 어" userId="37997ff5120cb0e8" providerId="LiveId" clId="{7835AB46-980A-4AF9-BDCA-87B9B699B783}" dt="2023-07-09T02:40:38.033" v="588"/>
          <ac:picMkLst>
            <pc:docMk/>
            <pc:sldMk cId="1720956188" sldId="383"/>
            <ac:picMk id="16" creationId="{DE2033B1-E27F-18ED-8875-DD5EA96655C7}"/>
          </ac:picMkLst>
        </pc:picChg>
        <pc:picChg chg="del mod">
          <ac:chgData name="태규 어" userId="37997ff5120cb0e8" providerId="LiveId" clId="{7835AB46-980A-4AF9-BDCA-87B9B699B783}" dt="2023-07-09T01:17:52.722" v="57" actId="478"/>
          <ac:picMkLst>
            <pc:docMk/>
            <pc:sldMk cId="1720956188" sldId="383"/>
            <ac:picMk id="29" creationId="{00000000-0000-0000-0000-000000000000}"/>
          </ac:picMkLst>
        </pc:picChg>
        <pc:picChg chg="mod">
          <ac:chgData name="태규 어" userId="37997ff5120cb0e8" providerId="LiveId" clId="{7835AB46-980A-4AF9-BDCA-87B9B699B783}" dt="2023-07-09T10:07:54.568" v="659" actId="14100"/>
          <ac:picMkLst>
            <pc:docMk/>
            <pc:sldMk cId="1720956188" sldId="383"/>
            <ac:picMk id="1033" creationId="{8776C158-62CD-70E2-CBBC-80BA9B3EA0B2}"/>
          </ac:picMkLst>
        </pc:picChg>
        <pc:cxnChg chg="add mod">
          <ac:chgData name="태규 어" userId="37997ff5120cb0e8" providerId="LiveId" clId="{7835AB46-980A-4AF9-BDCA-87B9B699B783}" dt="2023-07-09T01:17:53.637" v="58"/>
          <ac:cxnSpMkLst>
            <pc:docMk/>
            <pc:sldMk cId="1720956188" sldId="383"/>
            <ac:cxnSpMk id="6" creationId="{A51F5044-2F4D-4114-C46C-2410ECEAF5FE}"/>
          </ac:cxnSpMkLst>
        </pc:cxnChg>
        <pc:cxnChg chg="add mod">
          <ac:chgData name="태규 어" userId="37997ff5120cb0e8" providerId="LiveId" clId="{7835AB46-980A-4AF9-BDCA-87B9B699B783}" dt="2023-07-09T01:17:53.637" v="58"/>
          <ac:cxnSpMkLst>
            <pc:docMk/>
            <pc:sldMk cId="1720956188" sldId="383"/>
            <ac:cxnSpMk id="8" creationId="{96DB430C-831A-C166-1C45-51051D814D79}"/>
          </ac:cxnSpMkLst>
        </pc:cxnChg>
        <pc:cxnChg chg="del mod">
          <ac:chgData name="태규 어" userId="37997ff5120cb0e8" providerId="LiveId" clId="{7835AB46-980A-4AF9-BDCA-87B9B699B783}" dt="2023-07-09T01:17:52.722" v="57" actId="478"/>
          <ac:cxnSpMkLst>
            <pc:docMk/>
            <pc:sldMk cId="1720956188" sldId="383"/>
            <ac:cxnSpMk id="25" creationId="{00000000-0000-0000-0000-000000000000}"/>
          </ac:cxnSpMkLst>
        </pc:cxnChg>
        <pc:cxnChg chg="del mod">
          <ac:chgData name="태규 어" userId="37997ff5120cb0e8" providerId="LiveId" clId="{7835AB46-980A-4AF9-BDCA-87B9B699B783}" dt="2023-07-09T01:17:52.722" v="57" actId="478"/>
          <ac:cxnSpMkLst>
            <pc:docMk/>
            <pc:sldMk cId="1720956188" sldId="383"/>
            <ac:cxnSpMk id="26" creationId="{00000000-0000-0000-0000-000000000000}"/>
          </ac:cxnSpMkLst>
        </pc:cxnChg>
      </pc:sldChg>
      <pc:sldChg chg="del">
        <pc:chgData name="태규 어" userId="37997ff5120cb0e8" providerId="LiveId" clId="{7835AB46-980A-4AF9-BDCA-87B9B699B783}" dt="2023-07-09T01:15:22.307" v="5" actId="2696"/>
        <pc:sldMkLst>
          <pc:docMk/>
          <pc:sldMk cId="3789253888" sldId="383"/>
        </pc:sldMkLst>
      </pc:sldChg>
      <pc:sldChg chg="add del">
        <pc:chgData name="태규 어" userId="37997ff5120cb0e8" providerId="LiveId" clId="{7835AB46-980A-4AF9-BDCA-87B9B699B783}" dt="2023-07-09T10:07:18.100" v="652" actId="47"/>
        <pc:sldMkLst>
          <pc:docMk/>
          <pc:sldMk cId="849104972" sldId="384"/>
        </pc:sldMkLst>
      </pc:sldChg>
      <pc:sldChg chg="addSp delSp modSp add mod">
        <pc:chgData name="태규 어" userId="37997ff5120cb0e8" providerId="LiveId" clId="{7835AB46-980A-4AF9-BDCA-87B9B699B783}" dt="2023-07-09T10:07:34.233" v="655" actId="478"/>
        <pc:sldMkLst>
          <pc:docMk/>
          <pc:sldMk cId="2185239162" sldId="385"/>
        </pc:sldMkLst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4" creationId="{00000000-0000-0000-0000-000000000000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9" creationId="{ACA749B7-B584-4AEB-032C-9C8ABF6AEC90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10" creationId="{9E097616-00DC-F1A5-B144-C2EFA4236C54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12" creationId="{B9C8BE9C-29A3-1C43-F393-E2364D9B000B}"/>
          </ac:spMkLst>
        </pc:spChg>
        <pc:spChg chg="add del">
          <ac:chgData name="태규 어" userId="37997ff5120cb0e8" providerId="LiveId" clId="{7835AB46-980A-4AF9-BDCA-87B9B699B783}" dt="2023-07-09T10:07:34.233" v="655" actId="478"/>
          <ac:spMkLst>
            <pc:docMk/>
            <pc:sldMk cId="2185239162" sldId="385"/>
            <ac:spMk id="14" creationId="{00000000-0000-0000-0000-000000000000}"/>
          </ac:spMkLst>
        </pc:spChg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15" creationId="{00000000-0000-0000-0000-000000000000}"/>
          </ac:spMkLst>
        </pc:spChg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16" creationId="{E0E093AF-1121-4B7C-9D1C-5C73F3EAA40C}"/>
          </ac:spMkLst>
        </pc:spChg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17" creationId="{00000000-0000-0000-0000-000000000000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20" creationId="{05FC4128-B40A-DAEF-75A1-B65E555DB760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22" creationId="{CC80C976-E1F6-BA4A-D64E-3A4BD0D337CA}"/>
          </ac:spMkLst>
        </pc:spChg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24" creationId="{00000000-0000-0000-0000-000000000000}"/>
          </ac:spMkLst>
        </pc:spChg>
        <pc:spChg chg="add mod">
          <ac:chgData name="태규 어" userId="37997ff5120cb0e8" providerId="LiveId" clId="{7835AB46-980A-4AF9-BDCA-87B9B699B783}" dt="2023-07-09T10:07:14.247" v="650"/>
          <ac:spMkLst>
            <pc:docMk/>
            <pc:sldMk cId="2185239162" sldId="385"/>
            <ac:spMk id="25" creationId="{6D7EC4AD-C8C1-4A2F-2B69-7801D575C7B1}"/>
          </ac:spMkLst>
        </pc:spChg>
        <pc:spChg chg="del">
          <ac:chgData name="태규 어" userId="37997ff5120cb0e8" providerId="LiveId" clId="{7835AB46-980A-4AF9-BDCA-87B9B699B783}" dt="2023-07-09T10:07:13.762" v="649" actId="478"/>
          <ac:spMkLst>
            <pc:docMk/>
            <pc:sldMk cId="2185239162" sldId="385"/>
            <ac:spMk id="30" creationId="{00000000-0000-0000-0000-000000000000}"/>
          </ac:spMkLst>
        </pc:spChg>
        <pc:graphicFrameChg chg="del">
          <ac:chgData name="태규 어" userId="37997ff5120cb0e8" providerId="LiveId" clId="{7835AB46-980A-4AF9-BDCA-87B9B699B783}" dt="2023-07-09T10:07:13.762" v="649" actId="478"/>
          <ac:graphicFrameMkLst>
            <pc:docMk/>
            <pc:sldMk cId="2185239162" sldId="385"/>
            <ac:graphicFrameMk id="2" creationId="{1537821E-D2B0-4547-8CD2-3CC945149C28}"/>
          </ac:graphicFrameMkLst>
        </pc:graphicFrameChg>
        <pc:graphicFrameChg chg="del">
          <ac:chgData name="태규 어" userId="37997ff5120cb0e8" providerId="LiveId" clId="{7835AB46-980A-4AF9-BDCA-87B9B699B783}" dt="2023-07-09T10:07:13.762" v="649" actId="478"/>
          <ac:graphicFrameMkLst>
            <pc:docMk/>
            <pc:sldMk cId="2185239162" sldId="385"/>
            <ac:graphicFrameMk id="3" creationId="{A6B168DA-E2E7-468C-A741-A2E813CD07ED}"/>
          </ac:graphicFrameMkLst>
        </pc:graphicFrameChg>
        <pc:picChg chg="del">
          <ac:chgData name="태규 어" userId="37997ff5120cb0e8" providerId="LiveId" clId="{7835AB46-980A-4AF9-BDCA-87B9B699B783}" dt="2023-07-09T10:07:13.762" v="649" actId="478"/>
          <ac:picMkLst>
            <pc:docMk/>
            <pc:sldMk cId="2185239162" sldId="385"/>
            <ac:picMk id="5" creationId="{5D2A9FA9-34BF-DA67-6CF1-5BEE994E1CCE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6" creationId="{09127BEF-7DDF-2098-35FE-BDDF28C0047A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7" creationId="{628A7D08-6230-21BD-DD26-34208688B622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8" creationId="{FA93F23A-1499-39F7-1324-7C4B04F785A1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11" creationId="{D57F2821-73F4-8902-6B2D-83A5606BF0C5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21" creationId="{8232B9EF-3D00-CFC2-62FA-9B4E6FF72EFF}"/>
          </ac:picMkLst>
        </pc:picChg>
        <pc:picChg chg="add mod">
          <ac:chgData name="태규 어" userId="37997ff5120cb0e8" providerId="LiveId" clId="{7835AB46-980A-4AF9-BDCA-87B9B699B783}" dt="2023-07-09T10:07:14.247" v="650"/>
          <ac:picMkLst>
            <pc:docMk/>
            <pc:sldMk cId="2185239162" sldId="385"/>
            <ac:picMk id="26" creationId="{9A0E0F91-4B88-0FA6-16F0-A5C49226135D}"/>
          </ac:picMkLst>
        </pc:picChg>
        <pc:picChg chg="del">
          <ac:chgData name="태규 어" userId="37997ff5120cb0e8" providerId="LiveId" clId="{7835AB46-980A-4AF9-BDCA-87B9B699B783}" dt="2023-07-09T10:07:13.762" v="649" actId="478"/>
          <ac:picMkLst>
            <pc:docMk/>
            <pc:sldMk cId="2185239162" sldId="385"/>
            <ac:picMk id="29" creationId="{00000000-0000-0000-0000-000000000000}"/>
          </ac:picMkLst>
        </pc:picChg>
        <pc:cxnChg chg="add mod">
          <ac:chgData name="태규 어" userId="37997ff5120cb0e8" providerId="LiveId" clId="{7835AB46-980A-4AF9-BDCA-87B9B699B783}" dt="2023-07-09T10:07:14.247" v="650"/>
          <ac:cxnSpMkLst>
            <pc:docMk/>
            <pc:sldMk cId="2185239162" sldId="385"/>
            <ac:cxnSpMk id="13" creationId="{D14E1DEA-19CA-35E5-54FC-1A087F2CAEFB}"/>
          </ac:cxnSpMkLst>
        </pc:cxnChg>
        <pc:cxnChg chg="del">
          <ac:chgData name="태규 어" userId="37997ff5120cb0e8" providerId="LiveId" clId="{7835AB46-980A-4AF9-BDCA-87B9B699B783}" dt="2023-07-09T10:07:13.762" v="649" actId="478"/>
          <ac:cxnSpMkLst>
            <pc:docMk/>
            <pc:sldMk cId="2185239162" sldId="385"/>
            <ac:cxnSpMk id="18" creationId="{00000000-0000-0000-0000-000000000000}"/>
          </ac:cxnSpMkLst>
        </pc:cxnChg>
        <pc:cxnChg chg="add mod">
          <ac:chgData name="태규 어" userId="37997ff5120cb0e8" providerId="LiveId" clId="{7835AB46-980A-4AF9-BDCA-87B9B699B783}" dt="2023-07-09T10:07:14.247" v="650"/>
          <ac:cxnSpMkLst>
            <pc:docMk/>
            <pc:sldMk cId="2185239162" sldId="385"/>
            <ac:cxnSpMk id="19" creationId="{79D16B8F-033B-9E7F-2427-BCD04683261C}"/>
          </ac:cxnSpMkLst>
        </pc:cxnChg>
        <pc:cxnChg chg="del">
          <ac:chgData name="태규 어" userId="37997ff5120cb0e8" providerId="LiveId" clId="{7835AB46-980A-4AF9-BDCA-87B9B699B783}" dt="2023-07-09T10:07:13.762" v="649" actId="478"/>
          <ac:cxnSpMkLst>
            <pc:docMk/>
            <pc:sldMk cId="2185239162" sldId="385"/>
            <ac:cxnSpMk id="23" creationId="{00000000-0000-0000-0000-000000000000}"/>
          </ac:cxnSpMkLst>
        </pc:cxnChg>
      </pc:sldChg>
    </pc:docChg>
  </pc:docChgLst>
  <pc:docChgLst>
    <pc:chgData name="어 태규" userId="37997ff5120cb0e8" providerId="LiveId" clId="{8247EE80-7E97-4152-A9A8-F6196259E589}"/>
    <pc:docChg chg="modSld">
      <pc:chgData name="어 태규" userId="37997ff5120cb0e8" providerId="LiveId" clId="{8247EE80-7E97-4152-A9A8-F6196259E589}" dt="2023-08-22T14:54:19.473" v="5" actId="20577"/>
      <pc:docMkLst>
        <pc:docMk/>
      </pc:docMkLst>
      <pc:sldChg chg="modSp mod">
        <pc:chgData name="어 태규" userId="37997ff5120cb0e8" providerId="LiveId" clId="{8247EE80-7E97-4152-A9A8-F6196259E589}" dt="2023-08-22T14:54:19.473" v="5" actId="20577"/>
        <pc:sldMkLst>
          <pc:docMk/>
          <pc:sldMk cId="0" sldId="263"/>
        </pc:sldMkLst>
        <pc:spChg chg="mod">
          <ac:chgData name="어 태규" userId="37997ff5120cb0e8" providerId="LiveId" clId="{8247EE80-7E97-4152-A9A8-F6196259E589}" dt="2023-08-22T14:54:19.473" v="5" actId="20577"/>
          <ac:spMkLst>
            <pc:docMk/>
            <pc:sldMk cId="0" sldId="263"/>
            <ac:spMk id="25" creationId="{CCE6FF40-407A-BD7B-BED1-CE6C40863D04}"/>
          </ac:spMkLst>
        </pc:spChg>
      </pc:sldChg>
    </pc:docChg>
  </pc:docChgLst>
  <pc:docChgLst>
    <pc:chgData name="태규 어" userId="37997ff5120cb0e8" providerId="LiveId" clId="{B52DFF58-5342-4967-9A7B-6250D30DE383}"/>
    <pc:docChg chg="undo custSel delSld modSld delMainMaster">
      <pc:chgData name="태규 어" userId="37997ff5120cb0e8" providerId="LiveId" clId="{B52DFF58-5342-4967-9A7B-6250D30DE383}" dt="2023-09-21T13:57:43.417" v="1056" actId="1038"/>
      <pc:docMkLst>
        <pc:docMk/>
      </pc:docMkLst>
      <pc:sldChg chg="modSp mod">
        <pc:chgData name="태규 어" userId="37997ff5120cb0e8" providerId="LiveId" clId="{B52DFF58-5342-4967-9A7B-6250D30DE383}" dt="2023-09-20T08:11:13.104" v="814" actId="20577"/>
        <pc:sldMkLst>
          <pc:docMk/>
          <pc:sldMk cId="0" sldId="263"/>
        </pc:sldMkLst>
        <pc:spChg chg="mod">
          <ac:chgData name="태규 어" userId="37997ff5120cb0e8" providerId="LiveId" clId="{B52DFF58-5342-4967-9A7B-6250D30DE383}" dt="2023-09-20T08:11:13.104" v="814" actId="20577"/>
          <ac:spMkLst>
            <pc:docMk/>
            <pc:sldMk cId="0" sldId="263"/>
            <ac:spMk id="25" creationId="{CCE6FF40-407A-BD7B-BED1-CE6C40863D04}"/>
          </ac:spMkLst>
        </pc:spChg>
      </pc:sldChg>
      <pc:sldChg chg="modSp mod">
        <pc:chgData name="태규 어" userId="37997ff5120cb0e8" providerId="LiveId" clId="{B52DFF58-5342-4967-9A7B-6250D30DE383}" dt="2023-09-20T07:57:16.327" v="686" actId="20577"/>
        <pc:sldMkLst>
          <pc:docMk/>
          <pc:sldMk cId="1128181080" sldId="320"/>
        </pc:sldMkLst>
        <pc:spChg chg="mod">
          <ac:chgData name="태규 어" userId="37997ff5120cb0e8" providerId="LiveId" clId="{B52DFF58-5342-4967-9A7B-6250D30DE383}" dt="2023-09-20T07:46:06.827" v="672" actId="14100"/>
          <ac:spMkLst>
            <pc:docMk/>
            <pc:sldMk cId="1128181080" sldId="320"/>
            <ac:spMk id="20" creationId="{9FD1E7D3-D15A-52E3-8FB5-FB5BB64BF97D}"/>
          </ac:spMkLst>
        </pc:spChg>
        <pc:spChg chg="mod">
          <ac:chgData name="태규 어" userId="37997ff5120cb0e8" providerId="LiveId" clId="{B52DFF58-5342-4967-9A7B-6250D30DE383}" dt="2023-09-20T07:46:16.559" v="678" actId="20577"/>
          <ac:spMkLst>
            <pc:docMk/>
            <pc:sldMk cId="1128181080" sldId="320"/>
            <ac:spMk id="23" creationId="{2A0926EC-5F0A-7A2E-9A30-445ADE7B1ABE}"/>
          </ac:spMkLst>
        </pc:spChg>
        <pc:spChg chg="mod">
          <ac:chgData name="태규 어" userId="37997ff5120cb0e8" providerId="LiveId" clId="{B52DFF58-5342-4967-9A7B-6250D30DE383}" dt="2023-09-20T07:41:58.614" v="597" actId="6549"/>
          <ac:spMkLst>
            <pc:docMk/>
            <pc:sldMk cId="1128181080" sldId="320"/>
            <ac:spMk id="29" creationId="{64D20C42-B93C-3EA1-9B00-F4D3F375A595}"/>
          </ac:spMkLst>
        </pc:spChg>
        <pc:spChg chg="mod">
          <ac:chgData name="태규 어" userId="37997ff5120cb0e8" providerId="LiveId" clId="{B52DFF58-5342-4967-9A7B-6250D30DE383}" dt="2023-09-20T07:46:02.617" v="669" actId="1076"/>
          <ac:spMkLst>
            <pc:docMk/>
            <pc:sldMk cId="1128181080" sldId="320"/>
            <ac:spMk id="72" creationId="{92AF48E3-F848-41F2-A847-CFFB1FCD5A10}"/>
          </ac:spMkLst>
        </pc:spChg>
        <pc:spChg chg="mod">
          <ac:chgData name="태규 어" userId="37997ff5120cb0e8" providerId="LiveId" clId="{B52DFF58-5342-4967-9A7B-6250D30DE383}" dt="2023-09-20T07:45:32.528" v="661" actId="1037"/>
          <ac:spMkLst>
            <pc:docMk/>
            <pc:sldMk cId="1128181080" sldId="320"/>
            <ac:spMk id="73" creationId="{926A477C-490F-4BC8-9804-90B1F10DFE94}"/>
          </ac:spMkLst>
        </pc:spChg>
        <pc:spChg chg="mod">
          <ac:chgData name="태규 어" userId="37997ff5120cb0e8" providerId="LiveId" clId="{B52DFF58-5342-4967-9A7B-6250D30DE383}" dt="2023-09-20T07:57:16.327" v="686" actId="20577"/>
          <ac:spMkLst>
            <pc:docMk/>
            <pc:sldMk cId="1128181080" sldId="320"/>
            <ac:spMk id="78" creationId="{D2F149FD-CC69-4B63-95C2-9F0DA132C076}"/>
          </ac:spMkLst>
        </pc:spChg>
      </pc:sldChg>
      <pc:sldChg chg="modSp mod">
        <pc:chgData name="태규 어" userId="37997ff5120cb0e8" providerId="LiveId" clId="{B52DFF58-5342-4967-9A7B-6250D30DE383}" dt="2023-09-20T08:12:44.781" v="847"/>
        <pc:sldMkLst>
          <pc:docMk/>
          <pc:sldMk cId="1152041927" sldId="322"/>
        </pc:sldMkLst>
        <pc:graphicFrameChg chg="mod modGraphic">
          <ac:chgData name="태규 어" userId="37997ff5120cb0e8" providerId="LiveId" clId="{B52DFF58-5342-4967-9A7B-6250D30DE383}" dt="2023-09-20T08:12:44.781" v="847"/>
          <ac:graphicFrameMkLst>
            <pc:docMk/>
            <pc:sldMk cId="1152041927" sldId="322"/>
            <ac:graphicFrameMk id="4" creationId="{3C99E179-D58D-4CB3-92CD-5C1BE9A78CD6}"/>
          </ac:graphicFrameMkLst>
        </pc:graphicFrameChg>
      </pc:sldChg>
      <pc:sldChg chg="modSp mod">
        <pc:chgData name="태규 어" userId="37997ff5120cb0e8" providerId="LiveId" clId="{B52DFF58-5342-4967-9A7B-6250D30DE383}" dt="2023-09-20T09:25:08.226" v="931" actId="20577"/>
        <pc:sldMkLst>
          <pc:docMk/>
          <pc:sldMk cId="1221048037" sldId="323"/>
        </pc:sldMkLst>
        <pc:spChg chg="mod">
          <ac:chgData name="태규 어" userId="37997ff5120cb0e8" providerId="LiveId" clId="{B52DFF58-5342-4967-9A7B-6250D30DE383}" dt="2023-09-20T09:25:08.226" v="931" actId="20577"/>
          <ac:spMkLst>
            <pc:docMk/>
            <pc:sldMk cId="1221048037" sldId="323"/>
            <ac:spMk id="55" creationId="{7664F7E6-73F1-4BE5-B31B-D95BE33B6BF4}"/>
          </ac:spMkLst>
        </pc:spChg>
      </pc:sldChg>
      <pc:sldChg chg="addSp delSp modSp mod">
        <pc:chgData name="태규 어" userId="37997ff5120cb0e8" providerId="LiveId" clId="{B52DFF58-5342-4967-9A7B-6250D30DE383}" dt="2023-09-20T09:24:36.094" v="848" actId="1076"/>
        <pc:sldMkLst>
          <pc:docMk/>
          <pc:sldMk cId="880009074" sldId="378"/>
        </pc:sldMkLst>
        <pc:spChg chg="del">
          <ac:chgData name="태규 어" userId="37997ff5120cb0e8" providerId="LiveId" clId="{B52DFF58-5342-4967-9A7B-6250D30DE383}" dt="2023-09-20T07:21:08.983" v="1" actId="478"/>
          <ac:spMkLst>
            <pc:docMk/>
            <pc:sldMk cId="880009074" sldId="378"/>
            <ac:spMk id="4" creationId="{00000000-0000-0000-0000-000000000000}"/>
          </ac:spMkLst>
        </pc:spChg>
        <pc:spChg chg="add del mod">
          <ac:chgData name="태규 어" userId="37997ff5120cb0e8" providerId="LiveId" clId="{B52DFF58-5342-4967-9A7B-6250D30DE383}" dt="2023-09-20T07:23:01.724" v="13"/>
          <ac:spMkLst>
            <pc:docMk/>
            <pc:sldMk cId="880009074" sldId="378"/>
            <ac:spMk id="6" creationId="{AC055241-752A-01EE-E372-778774573B9A}"/>
          </ac:spMkLst>
        </pc:spChg>
        <pc:spChg chg="add del mod">
          <ac:chgData name="태규 어" userId="37997ff5120cb0e8" providerId="LiveId" clId="{B52DFF58-5342-4967-9A7B-6250D30DE383}" dt="2023-09-20T07:23:01.724" v="13"/>
          <ac:spMkLst>
            <pc:docMk/>
            <pc:sldMk cId="880009074" sldId="378"/>
            <ac:spMk id="7" creationId="{CFFB26D0-F9ED-58A1-11F3-93CD435179D5}"/>
          </ac:spMkLst>
        </pc:spChg>
        <pc:spChg chg="add del mod">
          <ac:chgData name="태규 어" userId="37997ff5120cb0e8" providerId="LiveId" clId="{B52DFF58-5342-4967-9A7B-6250D30DE383}" dt="2023-09-20T07:23:01.724" v="13"/>
          <ac:spMkLst>
            <pc:docMk/>
            <pc:sldMk cId="880009074" sldId="378"/>
            <ac:spMk id="8" creationId="{C1AC63F1-87EE-1902-4FB1-51C66A469494}"/>
          </ac:spMkLst>
        </pc:spChg>
        <pc:spChg chg="add del mod">
          <ac:chgData name="태규 어" userId="37997ff5120cb0e8" providerId="LiveId" clId="{B52DFF58-5342-4967-9A7B-6250D30DE383}" dt="2023-09-20T07:23:01.724" v="13"/>
          <ac:spMkLst>
            <pc:docMk/>
            <pc:sldMk cId="880009074" sldId="378"/>
            <ac:spMk id="9" creationId="{2BEE57A4-ECF7-5F68-C226-9E63FFAE55EC}"/>
          </ac:spMkLst>
        </pc:spChg>
        <pc:spChg chg="add del mod">
          <ac:chgData name="태규 어" userId="37997ff5120cb0e8" providerId="LiveId" clId="{B52DFF58-5342-4967-9A7B-6250D30DE383}" dt="2023-09-20T07:23:01.724" v="13"/>
          <ac:spMkLst>
            <pc:docMk/>
            <pc:sldMk cId="880009074" sldId="378"/>
            <ac:spMk id="10" creationId="{EB833EF3-3B05-0777-88F4-3A9EDBEF5097}"/>
          </ac:spMkLst>
        </pc:spChg>
        <pc:spChg chg="add del mod">
          <ac:chgData name="태규 어" userId="37997ff5120cb0e8" providerId="LiveId" clId="{B52DFF58-5342-4967-9A7B-6250D30DE383}" dt="2023-09-20T07:23:01.724" v="13"/>
          <ac:spMkLst>
            <pc:docMk/>
            <pc:sldMk cId="880009074" sldId="378"/>
            <ac:spMk id="11" creationId="{04B74E55-7F79-ABAF-7C4F-39E1AE1AEC46}"/>
          </ac:spMkLst>
        </pc:spChg>
        <pc:spChg chg="add del mod">
          <ac:chgData name="태규 어" userId="37997ff5120cb0e8" providerId="LiveId" clId="{B52DFF58-5342-4967-9A7B-6250D30DE383}" dt="2023-09-20T07:23:01.724" v="13"/>
          <ac:spMkLst>
            <pc:docMk/>
            <pc:sldMk cId="880009074" sldId="378"/>
            <ac:spMk id="12" creationId="{B57515C3-DE66-0DA4-AD6C-115B7F2AE41B}"/>
          </ac:spMkLst>
        </pc:spChg>
        <pc:spChg chg="add del mod">
          <ac:chgData name="태규 어" userId="37997ff5120cb0e8" providerId="LiveId" clId="{B52DFF58-5342-4967-9A7B-6250D30DE383}" dt="2023-09-20T07:23:01.724" v="13"/>
          <ac:spMkLst>
            <pc:docMk/>
            <pc:sldMk cId="880009074" sldId="378"/>
            <ac:spMk id="13" creationId="{78562D05-324B-FDFC-C3E2-2C1C617294D0}"/>
          </ac:spMkLst>
        </pc:spChg>
        <pc:spChg chg="add del mod">
          <ac:chgData name="태규 어" userId="37997ff5120cb0e8" providerId="LiveId" clId="{B52DFF58-5342-4967-9A7B-6250D30DE383}" dt="2023-09-20T07:23:01.724" v="13"/>
          <ac:spMkLst>
            <pc:docMk/>
            <pc:sldMk cId="880009074" sldId="378"/>
            <ac:spMk id="14" creationId="{169A8DD7-BFBB-659D-5313-32938003D82A}"/>
          </ac:spMkLst>
        </pc:spChg>
        <pc:spChg chg="add del mod">
          <ac:chgData name="태규 어" userId="37997ff5120cb0e8" providerId="LiveId" clId="{B52DFF58-5342-4967-9A7B-6250D30DE383}" dt="2023-09-20T07:23:01.724" v="13"/>
          <ac:spMkLst>
            <pc:docMk/>
            <pc:sldMk cId="880009074" sldId="378"/>
            <ac:spMk id="15" creationId="{B7B0A45F-CCB1-888A-AD18-D45740310CDA}"/>
          </ac:spMkLst>
        </pc:spChg>
        <pc:spChg chg="add del mod">
          <ac:chgData name="태규 어" userId="37997ff5120cb0e8" providerId="LiveId" clId="{B52DFF58-5342-4967-9A7B-6250D30DE383}" dt="2023-09-20T07:23:01.724" v="13"/>
          <ac:spMkLst>
            <pc:docMk/>
            <pc:sldMk cId="880009074" sldId="378"/>
            <ac:spMk id="16" creationId="{87D9728F-B79C-178D-66B8-4E7B8359611E}"/>
          </ac:spMkLst>
        </pc:spChg>
        <pc:spChg chg="add del mod">
          <ac:chgData name="태규 어" userId="37997ff5120cb0e8" providerId="LiveId" clId="{B52DFF58-5342-4967-9A7B-6250D30DE383}" dt="2023-09-20T07:23:01.724" v="13"/>
          <ac:spMkLst>
            <pc:docMk/>
            <pc:sldMk cId="880009074" sldId="378"/>
            <ac:spMk id="18" creationId="{B1B2C690-BD17-5778-E0D2-CD3A48A62F39}"/>
          </ac:spMkLst>
        </pc:spChg>
        <pc:spChg chg="add del mod">
          <ac:chgData name="태규 어" userId="37997ff5120cb0e8" providerId="LiveId" clId="{B52DFF58-5342-4967-9A7B-6250D30DE383}" dt="2023-09-20T07:23:01.724" v="13"/>
          <ac:spMkLst>
            <pc:docMk/>
            <pc:sldMk cId="880009074" sldId="378"/>
            <ac:spMk id="21" creationId="{C48CDC69-0BD7-98F0-0DD3-CA4645770C74}"/>
          </ac:spMkLst>
        </pc:spChg>
        <pc:spChg chg="add del mod">
          <ac:chgData name="태규 어" userId="37997ff5120cb0e8" providerId="LiveId" clId="{B52DFF58-5342-4967-9A7B-6250D30DE383}" dt="2023-09-20T07:23:01.724" v="13"/>
          <ac:spMkLst>
            <pc:docMk/>
            <pc:sldMk cId="880009074" sldId="378"/>
            <ac:spMk id="23" creationId="{303EA071-EEDC-80D3-6EB3-0BB2C00C7E9A}"/>
          </ac:spMkLst>
        </pc:spChg>
        <pc:spChg chg="del">
          <ac:chgData name="태규 어" userId="37997ff5120cb0e8" providerId="LiveId" clId="{B52DFF58-5342-4967-9A7B-6250D30DE383}" dt="2023-09-20T07:21:14.516" v="6" actId="478"/>
          <ac:spMkLst>
            <pc:docMk/>
            <pc:sldMk cId="880009074" sldId="378"/>
            <ac:spMk id="28" creationId="{E0E093AF-1121-4B7C-9D1C-5C73F3EAA40C}"/>
          </ac:spMkLst>
        </pc:spChg>
        <pc:spChg chg="del">
          <ac:chgData name="태규 어" userId="37997ff5120cb0e8" providerId="LiveId" clId="{B52DFF58-5342-4967-9A7B-6250D30DE383}" dt="2023-09-20T07:22:48.735" v="9" actId="478"/>
          <ac:spMkLst>
            <pc:docMk/>
            <pc:sldMk cId="880009074" sldId="378"/>
            <ac:spMk id="33" creationId="{E0E093AF-1121-4B7C-9D1C-5C73F3EAA40C}"/>
          </ac:spMkLst>
        </pc:spChg>
        <pc:spChg chg="del">
          <ac:chgData name="태규 어" userId="37997ff5120cb0e8" providerId="LiveId" clId="{B52DFF58-5342-4967-9A7B-6250D30DE383}" dt="2023-09-20T07:21:12.046" v="4" actId="478"/>
          <ac:spMkLst>
            <pc:docMk/>
            <pc:sldMk cId="880009074" sldId="378"/>
            <ac:spMk id="35" creationId="{9CB59F06-B340-4289-9755-48353711C264}"/>
          </ac:spMkLst>
        </pc:spChg>
        <pc:spChg chg="add del mod">
          <ac:chgData name="태규 어" userId="37997ff5120cb0e8" providerId="LiveId" clId="{B52DFF58-5342-4967-9A7B-6250D30DE383}" dt="2023-09-20T07:23:01.724" v="13"/>
          <ac:spMkLst>
            <pc:docMk/>
            <pc:sldMk cId="880009074" sldId="378"/>
            <ac:spMk id="37" creationId="{BD549009-E340-3820-5D5C-7591F9E2AC0B}"/>
          </ac:spMkLst>
        </pc:spChg>
        <pc:spChg chg="add mod ord">
          <ac:chgData name="태규 어" userId="37997ff5120cb0e8" providerId="LiveId" clId="{B52DFF58-5342-4967-9A7B-6250D30DE383}" dt="2023-09-20T07:27:04.557" v="67" actId="167"/>
          <ac:spMkLst>
            <pc:docMk/>
            <pc:sldMk cId="880009074" sldId="378"/>
            <ac:spMk id="40" creationId="{54B4E2C5-123F-1345-FA15-F6E4360C8A5E}"/>
          </ac:spMkLst>
        </pc:spChg>
        <pc:spChg chg="add mod">
          <ac:chgData name="태규 어" userId="37997ff5120cb0e8" providerId="LiveId" clId="{B52DFF58-5342-4967-9A7B-6250D30DE383}" dt="2023-09-20T07:23:24.541" v="16" actId="1076"/>
          <ac:spMkLst>
            <pc:docMk/>
            <pc:sldMk cId="880009074" sldId="378"/>
            <ac:spMk id="42" creationId="{03EA73F0-29DA-B9ED-0E7D-2BE168C3E084}"/>
          </ac:spMkLst>
        </pc:spChg>
        <pc:spChg chg="add mod">
          <ac:chgData name="태규 어" userId="37997ff5120cb0e8" providerId="LiveId" clId="{B52DFF58-5342-4967-9A7B-6250D30DE383}" dt="2023-09-20T07:35:47.217" v="396" actId="14100"/>
          <ac:spMkLst>
            <pc:docMk/>
            <pc:sldMk cId="880009074" sldId="378"/>
            <ac:spMk id="43" creationId="{E96A94FD-E3A4-BBC2-CE44-85778C4C7DBC}"/>
          </ac:spMkLst>
        </pc:spChg>
        <pc:spChg chg="mod">
          <ac:chgData name="태규 어" userId="37997ff5120cb0e8" providerId="LiveId" clId="{B52DFF58-5342-4967-9A7B-6250D30DE383}" dt="2023-09-20T09:24:36.094" v="848" actId="1076"/>
          <ac:spMkLst>
            <pc:docMk/>
            <pc:sldMk cId="880009074" sldId="378"/>
            <ac:spMk id="45" creationId="{E0E093AF-1121-4B7C-9D1C-5C73F3EAA40C}"/>
          </ac:spMkLst>
        </pc:spChg>
        <pc:spChg chg="add mod">
          <ac:chgData name="태규 어" userId="37997ff5120cb0e8" providerId="LiveId" clId="{B52DFF58-5342-4967-9A7B-6250D30DE383}" dt="2023-09-20T07:25:04.912" v="57" actId="1076"/>
          <ac:spMkLst>
            <pc:docMk/>
            <pc:sldMk cId="880009074" sldId="378"/>
            <ac:spMk id="46" creationId="{9758F52A-5D6C-952F-D439-6B659AA3EFD8}"/>
          </ac:spMkLst>
        </pc:spChg>
        <pc:spChg chg="add mod ord">
          <ac:chgData name="태규 어" userId="37997ff5120cb0e8" providerId="LiveId" clId="{B52DFF58-5342-4967-9A7B-6250D30DE383}" dt="2023-09-20T07:36:50.016" v="403" actId="1076"/>
          <ac:spMkLst>
            <pc:docMk/>
            <pc:sldMk cId="880009074" sldId="378"/>
            <ac:spMk id="51" creationId="{AE0ED739-4787-AF4F-35BE-9683FC9E2764}"/>
          </ac:spMkLst>
        </pc:spChg>
        <pc:spChg chg="add mod ord">
          <ac:chgData name="태규 어" userId="37997ff5120cb0e8" providerId="LiveId" clId="{B52DFF58-5342-4967-9A7B-6250D30DE383}" dt="2023-09-20T07:29:24.187" v="103" actId="14100"/>
          <ac:spMkLst>
            <pc:docMk/>
            <pc:sldMk cId="880009074" sldId="378"/>
            <ac:spMk id="52" creationId="{0BC3B307-8A09-EBE5-F007-B67E19981078}"/>
          </ac:spMkLst>
        </pc:spChg>
        <pc:spChg chg="add del mod ord">
          <ac:chgData name="태규 어" userId="37997ff5120cb0e8" providerId="LiveId" clId="{B52DFF58-5342-4967-9A7B-6250D30DE383}" dt="2023-09-20T07:27:50.901" v="80" actId="478"/>
          <ac:spMkLst>
            <pc:docMk/>
            <pc:sldMk cId="880009074" sldId="378"/>
            <ac:spMk id="53" creationId="{D5D77A53-D5F8-90DF-6AD7-45BF7FB800C6}"/>
          </ac:spMkLst>
        </pc:spChg>
        <pc:spChg chg="add mod">
          <ac:chgData name="태규 어" userId="37997ff5120cb0e8" providerId="LiveId" clId="{B52DFF58-5342-4967-9A7B-6250D30DE383}" dt="2023-09-20T07:34:03.094" v="372" actId="1037"/>
          <ac:spMkLst>
            <pc:docMk/>
            <pc:sldMk cId="880009074" sldId="378"/>
            <ac:spMk id="56" creationId="{A5604DB7-D279-B76A-478E-31E71C727913}"/>
          </ac:spMkLst>
        </pc:spChg>
        <pc:spChg chg="del">
          <ac:chgData name="태규 어" userId="37997ff5120cb0e8" providerId="LiveId" clId="{B52DFF58-5342-4967-9A7B-6250D30DE383}" dt="2023-09-20T07:21:11.276" v="3" actId="478"/>
          <ac:spMkLst>
            <pc:docMk/>
            <pc:sldMk cId="880009074" sldId="378"/>
            <ac:spMk id="61" creationId="{E0E093AF-1121-4B7C-9D1C-5C73F3EAA40C}"/>
          </ac:spMkLst>
        </pc:spChg>
        <pc:spChg chg="del">
          <ac:chgData name="태규 어" userId="37997ff5120cb0e8" providerId="LiveId" clId="{B52DFF58-5342-4967-9A7B-6250D30DE383}" dt="2023-09-20T07:21:10.570" v="2" actId="478"/>
          <ac:spMkLst>
            <pc:docMk/>
            <pc:sldMk cId="880009074" sldId="378"/>
            <ac:spMk id="63" creationId="{7522B960-C2FE-45D7-B1E9-48A61304F431}"/>
          </ac:spMkLst>
        </pc:spChg>
        <pc:spChg chg="add del mod">
          <ac:chgData name="태규 어" userId="37997ff5120cb0e8" providerId="LiveId" clId="{B52DFF58-5342-4967-9A7B-6250D30DE383}" dt="2023-09-20T07:32:55.893" v="337" actId="478"/>
          <ac:spMkLst>
            <pc:docMk/>
            <pc:sldMk cId="880009074" sldId="378"/>
            <ac:spMk id="2050" creationId="{60502FA5-7653-3EB2-9B92-3DD829006E7B}"/>
          </ac:spMkLst>
        </pc:spChg>
        <pc:spChg chg="add mod">
          <ac:chgData name="태규 어" userId="37997ff5120cb0e8" providerId="LiveId" clId="{B52DFF58-5342-4967-9A7B-6250D30DE383}" dt="2023-09-20T07:32:57.791" v="338" actId="1076"/>
          <ac:spMkLst>
            <pc:docMk/>
            <pc:sldMk cId="880009074" sldId="378"/>
            <ac:spMk id="2051" creationId="{4EAF9BF8-616F-7A45-98C0-55B388285B0A}"/>
          </ac:spMkLst>
        </pc:spChg>
        <pc:spChg chg="add del">
          <ac:chgData name="태규 어" userId="37997ff5120cb0e8" providerId="LiveId" clId="{B52DFF58-5342-4967-9A7B-6250D30DE383}" dt="2023-09-20T07:36:17.635" v="400"/>
          <ac:spMkLst>
            <pc:docMk/>
            <pc:sldMk cId="880009074" sldId="378"/>
            <ac:spMk id="2071" creationId="{86EF8D36-2B96-458E-FCE6-126E22D9069D}"/>
          </ac:spMkLst>
        </pc:spChg>
        <pc:spChg chg="add del">
          <ac:chgData name="태규 어" userId="37997ff5120cb0e8" providerId="LiveId" clId="{B52DFF58-5342-4967-9A7B-6250D30DE383}" dt="2023-09-20T07:36:50.789" v="404"/>
          <ac:spMkLst>
            <pc:docMk/>
            <pc:sldMk cId="880009074" sldId="378"/>
            <ac:spMk id="2072" creationId="{2E3C7ED0-A33B-3BB1-6F0E-D27506A29809}"/>
          </ac:spMkLst>
        </pc:spChg>
        <pc:spChg chg="add del mod">
          <ac:chgData name="태규 어" userId="37997ff5120cb0e8" providerId="LiveId" clId="{B52DFF58-5342-4967-9A7B-6250D30DE383}" dt="2023-09-20T07:36:56.952" v="408"/>
          <ac:spMkLst>
            <pc:docMk/>
            <pc:sldMk cId="880009074" sldId="378"/>
            <ac:spMk id="2073" creationId="{B9ACA952-FDF0-F9A5-E201-8BF6D4FA20A3}"/>
          </ac:spMkLst>
        </pc:spChg>
        <pc:picChg chg="add del mod">
          <ac:chgData name="태규 어" userId="37997ff5120cb0e8" providerId="LiveId" clId="{B52DFF58-5342-4967-9A7B-6250D30DE383}" dt="2023-09-20T07:23:01.724" v="13"/>
          <ac:picMkLst>
            <pc:docMk/>
            <pc:sldMk cId="880009074" sldId="378"/>
            <ac:picMk id="19" creationId="{078225B6-609B-8F3C-ECDD-EE1560D23B06}"/>
          </ac:picMkLst>
        </pc:picChg>
        <pc:picChg chg="add del mod">
          <ac:chgData name="태규 어" userId="37997ff5120cb0e8" providerId="LiveId" clId="{B52DFF58-5342-4967-9A7B-6250D30DE383}" dt="2023-09-20T07:23:01.724" v="13"/>
          <ac:picMkLst>
            <pc:docMk/>
            <pc:sldMk cId="880009074" sldId="378"/>
            <ac:picMk id="20" creationId="{4FB76C77-5221-F12B-A35B-9244FA3FCC1A}"/>
          </ac:picMkLst>
        </pc:picChg>
        <pc:picChg chg="del">
          <ac:chgData name="태규 어" userId="37997ff5120cb0e8" providerId="LiveId" clId="{B52DFF58-5342-4967-9A7B-6250D30DE383}" dt="2023-09-20T07:21:16.103" v="7" actId="478"/>
          <ac:picMkLst>
            <pc:docMk/>
            <pc:sldMk cId="880009074" sldId="378"/>
            <ac:picMk id="30" creationId="{00000000-0000-0000-0000-000000000000}"/>
          </ac:picMkLst>
        </pc:picChg>
        <pc:picChg chg="add mod modCrop">
          <ac:chgData name="태규 어" userId="37997ff5120cb0e8" providerId="LiveId" clId="{B52DFF58-5342-4967-9A7B-6250D30DE383}" dt="2023-09-20T07:42:13.035" v="601" actId="1076"/>
          <ac:picMkLst>
            <pc:docMk/>
            <pc:sldMk cId="880009074" sldId="378"/>
            <ac:picMk id="41" creationId="{F57F886B-9803-8D44-AC30-18B41D113EAC}"/>
          </ac:picMkLst>
        </pc:picChg>
        <pc:picChg chg="add mod ord">
          <ac:chgData name="태규 어" userId="37997ff5120cb0e8" providerId="LiveId" clId="{B52DFF58-5342-4967-9A7B-6250D30DE383}" dt="2023-09-20T07:29:27.766" v="105" actId="1076"/>
          <ac:picMkLst>
            <pc:docMk/>
            <pc:sldMk cId="880009074" sldId="378"/>
            <ac:picMk id="54" creationId="{C43C52D6-B9A6-C907-3BE3-53417DDE303C}"/>
          </ac:picMkLst>
        </pc:picChg>
        <pc:picChg chg="add mod">
          <ac:chgData name="태규 어" userId="37997ff5120cb0e8" providerId="LiveId" clId="{B52DFF58-5342-4967-9A7B-6250D30DE383}" dt="2023-09-20T07:33:23.838" v="348" actId="1036"/>
          <ac:picMkLst>
            <pc:docMk/>
            <pc:sldMk cId="880009074" sldId="378"/>
            <ac:picMk id="55" creationId="{4E6E40A5-3CB2-65FF-89F7-E841E4423855}"/>
          </ac:picMkLst>
        </pc:picChg>
        <pc:picChg chg="add mod">
          <ac:chgData name="태규 어" userId="37997ff5120cb0e8" providerId="LiveId" clId="{B52DFF58-5342-4967-9A7B-6250D30DE383}" dt="2023-09-20T07:37:53.223" v="412" actId="1076"/>
          <ac:picMkLst>
            <pc:docMk/>
            <pc:sldMk cId="880009074" sldId="378"/>
            <ac:picMk id="1032" creationId="{EF2CE34F-418B-89D3-9575-032CF674AA87}"/>
          </ac:picMkLst>
        </pc:picChg>
        <pc:picChg chg="add mod">
          <ac:chgData name="태규 어" userId="37997ff5120cb0e8" providerId="LiveId" clId="{B52DFF58-5342-4967-9A7B-6250D30DE383}" dt="2023-09-20T07:38:24.785" v="419" actId="1076"/>
          <ac:picMkLst>
            <pc:docMk/>
            <pc:sldMk cId="880009074" sldId="378"/>
            <ac:picMk id="1034" creationId="{E07FE7A4-FDA1-372A-DB6E-28E627FE7D73}"/>
          </ac:picMkLst>
        </pc:picChg>
        <pc:picChg chg="del">
          <ac:chgData name="태규 어" userId="37997ff5120cb0e8" providerId="LiveId" clId="{B52DFF58-5342-4967-9A7B-6250D30DE383}" dt="2023-09-20T07:21:07.234" v="0" actId="478"/>
          <ac:picMkLst>
            <pc:docMk/>
            <pc:sldMk cId="880009074" sldId="378"/>
            <ac:picMk id="2049" creationId="{00000000-0000-0000-0000-000000000000}"/>
          </ac:picMkLst>
        </pc:picChg>
        <pc:picChg chg="del">
          <ac:chgData name="태규 어" userId="37997ff5120cb0e8" providerId="LiveId" clId="{B52DFF58-5342-4967-9A7B-6250D30DE383}" dt="2023-09-20T07:21:12.802" v="5" actId="478"/>
          <ac:picMkLst>
            <pc:docMk/>
            <pc:sldMk cId="880009074" sldId="378"/>
            <ac:picMk id="2052" creationId="{00000000-0000-0000-0000-000000000000}"/>
          </ac:picMkLst>
        </pc:picChg>
        <pc:picChg chg="del">
          <ac:chgData name="태규 어" userId="37997ff5120cb0e8" providerId="LiveId" clId="{B52DFF58-5342-4967-9A7B-6250D30DE383}" dt="2023-09-20T07:22:46.669" v="8" actId="478"/>
          <ac:picMkLst>
            <pc:docMk/>
            <pc:sldMk cId="880009074" sldId="378"/>
            <ac:picMk id="2056" creationId="{00000000-0000-0000-0000-000000000000}"/>
          </ac:picMkLst>
        </pc:picChg>
        <pc:picChg chg="del">
          <ac:chgData name="태규 어" userId="37997ff5120cb0e8" providerId="LiveId" clId="{B52DFF58-5342-4967-9A7B-6250D30DE383}" dt="2023-09-20T07:21:14.516" v="6" actId="478"/>
          <ac:picMkLst>
            <pc:docMk/>
            <pc:sldMk cId="880009074" sldId="378"/>
            <ac:picMk id="2060" creationId="{00000000-0000-0000-0000-000000000000}"/>
          </ac:picMkLst>
        </pc:picChg>
        <pc:cxnChg chg="add del mod">
          <ac:chgData name="태규 어" userId="37997ff5120cb0e8" providerId="LiveId" clId="{B52DFF58-5342-4967-9A7B-6250D30DE383}" dt="2023-09-20T07:23:01.724" v="13"/>
          <ac:cxnSpMkLst>
            <pc:docMk/>
            <pc:sldMk cId="880009074" sldId="378"/>
            <ac:cxnSpMk id="17" creationId="{FF7F7EEE-B42E-9B3C-D1DF-BFB4EB095C03}"/>
          </ac:cxnSpMkLst>
        </pc:cxnChg>
        <pc:cxnChg chg="add del mod">
          <ac:chgData name="태규 어" userId="37997ff5120cb0e8" providerId="LiveId" clId="{B52DFF58-5342-4967-9A7B-6250D30DE383}" dt="2023-09-20T07:23:01.724" v="13"/>
          <ac:cxnSpMkLst>
            <pc:docMk/>
            <pc:sldMk cId="880009074" sldId="378"/>
            <ac:cxnSpMk id="31" creationId="{82199830-3B13-BD76-5175-DF1C5C582367}"/>
          </ac:cxnSpMkLst>
        </pc:cxnChg>
        <pc:cxnChg chg="add del mod">
          <ac:chgData name="태규 어" userId="37997ff5120cb0e8" providerId="LiveId" clId="{B52DFF58-5342-4967-9A7B-6250D30DE383}" dt="2023-09-20T07:23:01.724" v="13"/>
          <ac:cxnSpMkLst>
            <pc:docMk/>
            <pc:sldMk cId="880009074" sldId="378"/>
            <ac:cxnSpMk id="34" creationId="{CE655374-4EEB-2857-42D5-16A488BE7D14}"/>
          </ac:cxnSpMkLst>
        </pc:cxnChg>
        <pc:cxnChg chg="add del mod">
          <ac:chgData name="태규 어" userId="37997ff5120cb0e8" providerId="LiveId" clId="{B52DFF58-5342-4967-9A7B-6250D30DE383}" dt="2023-09-20T07:23:01.724" v="13"/>
          <ac:cxnSpMkLst>
            <pc:docMk/>
            <pc:sldMk cId="880009074" sldId="378"/>
            <ac:cxnSpMk id="36" creationId="{B6FCD84F-EDF1-EC42-6B1E-34A63580DB2A}"/>
          </ac:cxnSpMkLst>
        </pc:cxnChg>
        <pc:cxnChg chg="add del mod">
          <ac:chgData name="태규 어" userId="37997ff5120cb0e8" providerId="LiveId" clId="{B52DFF58-5342-4967-9A7B-6250D30DE383}" dt="2023-09-20T07:23:01.724" v="13"/>
          <ac:cxnSpMkLst>
            <pc:docMk/>
            <pc:sldMk cId="880009074" sldId="378"/>
            <ac:cxnSpMk id="38" creationId="{6C5EFD49-73AC-E7C0-519E-AA8168244BCD}"/>
          </ac:cxnSpMkLst>
        </pc:cxnChg>
        <pc:cxnChg chg="add del mod">
          <ac:chgData name="태규 어" userId="37997ff5120cb0e8" providerId="LiveId" clId="{B52DFF58-5342-4967-9A7B-6250D30DE383}" dt="2023-09-20T07:23:01.724" v="13"/>
          <ac:cxnSpMkLst>
            <pc:docMk/>
            <pc:sldMk cId="880009074" sldId="378"/>
            <ac:cxnSpMk id="39" creationId="{EB84C081-0A43-6578-1F36-643A73AD1ABC}"/>
          </ac:cxnSpMkLst>
        </pc:cxnChg>
        <pc:cxnChg chg="add mod">
          <ac:chgData name="태규 어" userId="37997ff5120cb0e8" providerId="LiveId" clId="{B52DFF58-5342-4967-9A7B-6250D30DE383}" dt="2023-09-20T07:35:47.217" v="396" actId="14100"/>
          <ac:cxnSpMkLst>
            <pc:docMk/>
            <pc:sldMk cId="880009074" sldId="378"/>
            <ac:cxnSpMk id="44" creationId="{C4F0631D-83F2-5DA2-66BC-D31F5EF69CF8}"/>
          </ac:cxnSpMkLst>
        </pc:cxnChg>
        <pc:cxnChg chg="add mod">
          <ac:chgData name="태규 어" userId="37997ff5120cb0e8" providerId="LiveId" clId="{B52DFF58-5342-4967-9A7B-6250D30DE383}" dt="2023-09-20T07:33:23.838" v="348" actId="1036"/>
          <ac:cxnSpMkLst>
            <pc:docMk/>
            <pc:sldMk cId="880009074" sldId="378"/>
            <ac:cxnSpMk id="58" creationId="{B1A7C08F-D87E-F509-0726-57C6DDC331EC}"/>
          </ac:cxnSpMkLst>
        </pc:cxnChg>
        <pc:cxnChg chg="add del mod">
          <ac:chgData name="태규 어" userId="37997ff5120cb0e8" providerId="LiveId" clId="{B52DFF58-5342-4967-9A7B-6250D30DE383}" dt="2023-09-20T07:34:34.884" v="376" actId="11529"/>
          <ac:cxnSpMkLst>
            <pc:docMk/>
            <pc:sldMk cId="880009074" sldId="378"/>
            <ac:cxnSpMk id="2055" creationId="{63C4F776-BB59-210C-7D78-40DAB1B0E31B}"/>
          </ac:cxnSpMkLst>
        </pc:cxnChg>
        <pc:cxnChg chg="add del mod">
          <ac:chgData name="태규 어" userId="37997ff5120cb0e8" providerId="LiveId" clId="{B52DFF58-5342-4967-9A7B-6250D30DE383}" dt="2023-09-20T07:34:42.462" v="380" actId="11529"/>
          <ac:cxnSpMkLst>
            <pc:docMk/>
            <pc:sldMk cId="880009074" sldId="378"/>
            <ac:cxnSpMk id="2059" creationId="{7D682205-C976-4288-E1FF-18E72F5E89ED}"/>
          </ac:cxnSpMkLst>
        </pc:cxnChg>
        <pc:cxnChg chg="add mod">
          <ac:chgData name="태규 어" userId="37997ff5120cb0e8" providerId="LiveId" clId="{B52DFF58-5342-4967-9A7B-6250D30DE383}" dt="2023-09-20T07:35:07.642" v="387" actId="1582"/>
          <ac:cxnSpMkLst>
            <pc:docMk/>
            <pc:sldMk cId="880009074" sldId="378"/>
            <ac:cxnSpMk id="2063" creationId="{3869290F-957E-DF2B-709F-E082F298A691}"/>
          </ac:cxnSpMkLst>
        </pc:cxnChg>
        <pc:cxnChg chg="add mod">
          <ac:chgData name="태규 어" userId="37997ff5120cb0e8" providerId="LiveId" clId="{B52DFF58-5342-4967-9A7B-6250D30DE383}" dt="2023-09-20T07:35:22.656" v="391" actId="1582"/>
          <ac:cxnSpMkLst>
            <pc:docMk/>
            <pc:sldMk cId="880009074" sldId="378"/>
            <ac:cxnSpMk id="2066" creationId="{EEB58044-C84F-1CA6-3F53-9B2F505460D0}"/>
          </ac:cxnSpMkLst>
        </pc:cxnChg>
      </pc:sldChg>
      <pc:sldChg chg="modSp mod">
        <pc:chgData name="태규 어" userId="37997ff5120cb0e8" providerId="LiveId" clId="{B52DFF58-5342-4967-9A7B-6250D30DE383}" dt="2023-09-21T13:57:43.417" v="1056" actId="1038"/>
        <pc:sldMkLst>
          <pc:docMk/>
          <pc:sldMk cId="667536398" sldId="382"/>
        </pc:sldMkLst>
        <pc:spChg chg="mod">
          <ac:chgData name="태규 어" userId="37997ff5120cb0e8" providerId="LiveId" clId="{B52DFF58-5342-4967-9A7B-6250D30DE383}" dt="2023-09-21T13:57:43.417" v="1056" actId="1038"/>
          <ac:spMkLst>
            <pc:docMk/>
            <pc:sldMk cId="667536398" sldId="382"/>
            <ac:spMk id="41" creationId="{CEF4FDFA-BDE9-4891-B5C5-4954F6AD8123}"/>
          </ac:spMkLst>
        </pc:spChg>
        <pc:spChg chg="mod">
          <ac:chgData name="태규 어" userId="37997ff5120cb0e8" providerId="LiveId" clId="{B52DFF58-5342-4967-9A7B-6250D30DE383}" dt="2023-09-20T07:57:23.619" v="694" actId="20577"/>
          <ac:spMkLst>
            <pc:docMk/>
            <pc:sldMk cId="667536398" sldId="382"/>
            <ac:spMk id="56" creationId="{33E77020-999F-4811-98FD-E88285D582A5}"/>
          </ac:spMkLst>
        </pc:spChg>
        <pc:cxnChg chg="mod">
          <ac:chgData name="태규 어" userId="37997ff5120cb0e8" providerId="LiveId" clId="{B52DFF58-5342-4967-9A7B-6250D30DE383}" dt="2023-09-20T07:45:13.538" v="658" actId="1076"/>
          <ac:cxnSpMkLst>
            <pc:docMk/>
            <pc:sldMk cId="667536398" sldId="382"/>
            <ac:cxnSpMk id="58" creationId="{70208A53-8C43-4534-9697-A629C1096D19}"/>
          </ac:cxnSpMkLst>
        </pc:cxnChg>
      </pc:sldChg>
      <pc:sldChg chg="addSp delSp modSp mod">
        <pc:chgData name="태규 어" userId="37997ff5120cb0e8" providerId="LiveId" clId="{B52DFF58-5342-4967-9A7B-6250D30DE383}" dt="2023-09-21T13:57:19.847" v="1040" actId="14100"/>
        <pc:sldMkLst>
          <pc:docMk/>
          <pc:sldMk cId="3260762294" sldId="390"/>
        </pc:sldMkLst>
        <pc:spChg chg="add del mod">
          <ac:chgData name="태규 어" userId="37997ff5120cb0e8" providerId="LiveId" clId="{B52DFF58-5342-4967-9A7B-6250D30DE383}" dt="2023-09-21T13:57:16.342" v="1039" actId="14100"/>
          <ac:spMkLst>
            <pc:docMk/>
            <pc:sldMk cId="3260762294" sldId="390"/>
            <ac:spMk id="31" creationId="{54CBE789-094B-47C5-A3F5-F767479CA7BA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34" creationId="{73A04546-0901-450D-B519-12E7E410EFC1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36" creationId="{E1D32D30-7866-4F89-8D00-5FB2836BE379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37" creationId="{CA52724C-DEC0-4F30-94FA-0F2577D7ECE3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39" creationId="{38586191-DBD9-4C68-965C-4741DD4CE66A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40" creationId="{8EE7200C-3253-417B-9F07-ACC8C4D31B70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41" creationId="{4C493EA8-5111-44E4-A2F0-B3F1FCD68BFC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42" creationId="{3E26FFE6-6AAC-4143-A31F-999BDB6C4A3D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43" creationId="{79ACF9FD-0B6D-4C10-B0ED-BCDAD61DBF37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44" creationId="{523A8665-7F29-47D1-98FD-C16A9AD0EBAA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46" creationId="{8C526C6A-1CFC-47C0-9916-F18AB643702A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49" creationId="{D3E7736A-EA6E-4F83-9EB5-10259AC521AC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50" creationId="{945F15D4-D263-47A9-BB0D-8D7D3A6B786E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51" creationId="{DCE05FF0-419A-4DA8-BD9C-939C7D758925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52" creationId="{4704D407-1229-4E7E-A3F2-2B4404388E8E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53" creationId="{F56CC6C1-C1A8-4162-885E-2F00B2F4CF72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55" creationId="{F11D47B8-D6AE-4F3C-BE8D-74C385CD77CC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56" creationId="{709BFF4C-F124-4B8B-8816-78CA1E95AB29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57" creationId="{57F184F8-669C-4916-AA04-46E6B2A25A01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58" creationId="{3A571F6A-61EE-4345-9854-E56C7CA72D90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59" creationId="{36D3C7D9-3BBA-4D5C-8976-BF2DE35BE892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60" creationId="{5CC99237-CC24-481F-B386-E4CEDE9FD794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62" creationId="{10C83AC8-7D71-429D-92C5-4B4718A5F31B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64" creationId="{47A4DBA8-7D36-4531-BBC6-11284B8718A6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65" creationId="{69DBA2F2-1628-45D1-9E6A-B39DA54C6ED5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66" creationId="{F6934086-1ED4-49E2-A23E-E011FADA59F7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67" creationId="{C5510C53-B2F6-4519-8E4C-5779E051A26C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68" creationId="{E1F76C96-24DC-46CC-A340-DBE7A98464C5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69" creationId="{AE4F37EE-1CDF-4A63-9012-AADC36963D26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70" creationId="{DF4DACC7-0600-4185-BA28-0F6B65B00876}"/>
          </ac:spMkLst>
        </pc:spChg>
        <pc:spChg chg="del">
          <ac:chgData name="태규 어" userId="37997ff5120cb0e8" providerId="LiveId" clId="{B52DFF58-5342-4967-9A7B-6250D30DE383}" dt="2023-09-20T07:38:58.871" v="425" actId="478"/>
          <ac:spMkLst>
            <pc:docMk/>
            <pc:sldMk cId="3260762294" sldId="390"/>
            <ac:spMk id="71" creationId="{EC370B21-4B51-440F-BEE2-B0836A95B9A1}"/>
          </ac:spMkLst>
        </pc:spChg>
        <pc:spChg chg="del">
          <ac:chgData name="태규 어" userId="37997ff5120cb0e8" providerId="LiveId" clId="{B52DFF58-5342-4967-9A7B-6250D30DE383}" dt="2023-09-20T07:38:41.912" v="422" actId="478"/>
          <ac:spMkLst>
            <pc:docMk/>
            <pc:sldMk cId="3260762294" sldId="390"/>
            <ac:spMk id="72" creationId="{46D25DEF-CD8D-4AE1-B843-4E6C0DFD7254}"/>
          </ac:spMkLst>
        </pc:spChg>
        <pc:graphicFrameChg chg="del">
          <ac:chgData name="태규 어" userId="37997ff5120cb0e8" providerId="LiveId" clId="{B52DFF58-5342-4967-9A7B-6250D30DE383}" dt="2023-09-20T07:38:58.871" v="425" actId="478"/>
          <ac:graphicFrameMkLst>
            <pc:docMk/>
            <pc:sldMk cId="3260762294" sldId="390"/>
            <ac:graphicFrameMk id="48" creationId="{D5FBEEDB-A070-4F8A-8660-75117D0C40E4}"/>
          </ac:graphicFrameMkLst>
        </pc:graphicFrameChg>
        <pc:picChg chg="add mod">
          <ac:chgData name="태규 어" userId="37997ff5120cb0e8" providerId="LiveId" clId="{B52DFF58-5342-4967-9A7B-6250D30DE383}" dt="2023-09-21T13:57:19.847" v="1040" actId="14100"/>
          <ac:picMkLst>
            <pc:docMk/>
            <pc:sldMk cId="3260762294" sldId="390"/>
            <ac:picMk id="5122" creationId="{2B434141-D03C-9B88-3835-A573F84BAF4F}"/>
          </ac:picMkLst>
        </pc:picChg>
      </pc:sldChg>
      <pc:sldChg chg="modSp mod">
        <pc:chgData name="태규 어" userId="37997ff5120cb0e8" providerId="LiveId" clId="{B52DFF58-5342-4967-9A7B-6250D30DE383}" dt="2023-09-20T07:44:31.194" v="632" actId="20577"/>
        <pc:sldMkLst>
          <pc:docMk/>
          <pc:sldMk cId="2972015115" sldId="392"/>
        </pc:sldMkLst>
        <pc:spChg chg="mod">
          <ac:chgData name="태규 어" userId="37997ff5120cb0e8" providerId="LiveId" clId="{B52DFF58-5342-4967-9A7B-6250D30DE383}" dt="2023-09-20T07:44:31.194" v="632" actId="20577"/>
          <ac:spMkLst>
            <pc:docMk/>
            <pc:sldMk cId="2972015115" sldId="392"/>
            <ac:spMk id="28" creationId="{00000000-0000-0000-0000-000000000000}"/>
          </ac:spMkLst>
        </pc:spChg>
      </pc:sldChg>
      <pc:sldChg chg="addSp delSp modSp mod">
        <pc:chgData name="태규 어" userId="37997ff5120cb0e8" providerId="LiveId" clId="{B52DFF58-5342-4967-9A7B-6250D30DE383}" dt="2023-09-21T13:48:41.861" v="936" actId="1076"/>
        <pc:sldMkLst>
          <pc:docMk/>
          <pc:sldMk cId="3967029848" sldId="393"/>
        </pc:sldMkLst>
        <pc:spChg chg="mod">
          <ac:chgData name="태규 어" userId="37997ff5120cb0e8" providerId="LiveId" clId="{B52DFF58-5342-4967-9A7B-6250D30DE383}" dt="2023-09-20T07:44:38.427" v="634" actId="1076"/>
          <ac:spMkLst>
            <pc:docMk/>
            <pc:sldMk cId="3967029848" sldId="393"/>
            <ac:spMk id="23" creationId="{00000000-0000-0000-0000-000000000000}"/>
          </ac:spMkLst>
        </pc:spChg>
        <pc:spChg chg="mod">
          <ac:chgData name="태규 어" userId="37997ff5120cb0e8" providerId="LiveId" clId="{B52DFF58-5342-4967-9A7B-6250D30DE383}" dt="2023-09-20T07:44:42.076" v="639" actId="20577"/>
          <ac:spMkLst>
            <pc:docMk/>
            <pc:sldMk cId="3967029848" sldId="393"/>
            <ac:spMk id="28" creationId="{00000000-0000-0000-0000-000000000000}"/>
          </ac:spMkLst>
        </pc:spChg>
        <pc:picChg chg="del">
          <ac:chgData name="태규 어" userId="37997ff5120cb0e8" providerId="LiveId" clId="{B52DFF58-5342-4967-9A7B-6250D30DE383}" dt="2023-09-21T13:48:33.607" v="932" actId="478"/>
          <ac:picMkLst>
            <pc:docMk/>
            <pc:sldMk cId="3967029848" sldId="393"/>
            <ac:picMk id="5" creationId="{9929F1D6-8086-719B-28A6-99AB340221A9}"/>
          </ac:picMkLst>
        </pc:picChg>
        <pc:picChg chg="add mod">
          <ac:chgData name="태규 어" userId="37997ff5120cb0e8" providerId="LiveId" clId="{B52DFF58-5342-4967-9A7B-6250D30DE383}" dt="2023-09-21T13:48:41.861" v="936" actId="1076"/>
          <ac:picMkLst>
            <pc:docMk/>
            <pc:sldMk cId="3967029848" sldId="393"/>
            <ac:picMk id="1026" creationId="{0C9668B4-BEC9-D56B-EBB4-257D824CFEAE}"/>
          </ac:picMkLst>
        </pc:picChg>
      </pc:sldChg>
      <pc:sldChg chg="addSp delSp modSp mod">
        <pc:chgData name="태규 어" userId="37997ff5120cb0e8" providerId="LiveId" clId="{B52DFF58-5342-4967-9A7B-6250D30DE383}" dt="2023-09-21T13:56:24.127" v="1028" actId="1076"/>
        <pc:sldMkLst>
          <pc:docMk/>
          <pc:sldMk cId="0" sldId="394"/>
        </pc:sldMkLst>
        <pc:spChg chg="mod">
          <ac:chgData name="태규 어" userId="37997ff5120cb0e8" providerId="LiveId" clId="{B52DFF58-5342-4967-9A7B-6250D30DE383}" dt="2023-09-20T08:03:54.621" v="801" actId="20577"/>
          <ac:spMkLst>
            <pc:docMk/>
            <pc:sldMk cId="0" sldId="394"/>
            <ac:spMk id="28" creationId="{00000000-0000-0000-0000-000000000000}"/>
          </ac:spMkLst>
        </pc:spChg>
        <pc:spChg chg="mod">
          <ac:chgData name="태규 어" userId="37997ff5120cb0e8" providerId="LiveId" clId="{B52DFF58-5342-4967-9A7B-6250D30DE383}" dt="2023-09-21T13:56:21.905" v="1026" actId="1036"/>
          <ac:spMkLst>
            <pc:docMk/>
            <pc:sldMk cId="0" sldId="394"/>
            <ac:spMk id="31755" creationId="{00000000-0000-0000-0000-000000000000}"/>
          </ac:spMkLst>
        </pc:spChg>
        <pc:picChg chg="add mod">
          <ac:chgData name="태규 어" userId="37997ff5120cb0e8" providerId="LiveId" clId="{B52DFF58-5342-4967-9A7B-6250D30DE383}" dt="2023-09-21T13:56:24.127" v="1028" actId="1076"/>
          <ac:picMkLst>
            <pc:docMk/>
            <pc:sldMk cId="0" sldId="394"/>
            <ac:picMk id="3074" creationId="{B3525542-DFCF-48FE-B002-C02C948DB4C1}"/>
          </ac:picMkLst>
        </pc:picChg>
        <pc:picChg chg="del">
          <ac:chgData name="태규 어" userId="37997ff5120cb0e8" providerId="LiveId" clId="{B52DFF58-5342-4967-9A7B-6250D30DE383}" dt="2023-09-21T13:56:03.589" v="1012" actId="478"/>
          <ac:picMkLst>
            <pc:docMk/>
            <pc:sldMk cId="0" sldId="394"/>
            <ac:picMk id="31754" creationId="{00000000-0000-0000-0000-000000000000}"/>
          </ac:picMkLst>
        </pc:picChg>
      </pc:sldChg>
      <pc:sldChg chg="modSp mod">
        <pc:chgData name="태규 어" userId="37997ff5120cb0e8" providerId="LiveId" clId="{B52DFF58-5342-4967-9A7B-6250D30DE383}" dt="2023-09-20T08:03:59.534" v="807" actId="20577"/>
        <pc:sldMkLst>
          <pc:docMk/>
          <pc:sldMk cId="0" sldId="395"/>
        </pc:sldMkLst>
        <pc:spChg chg="mod">
          <ac:chgData name="태규 어" userId="37997ff5120cb0e8" providerId="LiveId" clId="{B52DFF58-5342-4967-9A7B-6250D30DE383}" dt="2023-09-20T08:03:59.534" v="807" actId="20577"/>
          <ac:spMkLst>
            <pc:docMk/>
            <pc:sldMk cId="0" sldId="395"/>
            <ac:spMk id="28" creationId="{00000000-0000-0000-0000-000000000000}"/>
          </ac:spMkLst>
        </pc:spChg>
      </pc:sldChg>
      <pc:sldChg chg="delSp del mod">
        <pc:chgData name="태규 어" userId="37997ff5120cb0e8" providerId="LiveId" clId="{B52DFF58-5342-4967-9A7B-6250D30DE383}" dt="2023-09-20T08:04:20.111" v="809" actId="47"/>
        <pc:sldMkLst>
          <pc:docMk/>
          <pc:sldMk cId="0" sldId="396"/>
        </pc:sldMkLst>
        <pc:picChg chg="del">
          <ac:chgData name="태규 어" userId="37997ff5120cb0e8" providerId="LiveId" clId="{B52DFF58-5342-4967-9A7B-6250D30DE383}" dt="2023-09-20T08:04:18.232" v="808" actId="478"/>
          <ac:picMkLst>
            <pc:docMk/>
            <pc:sldMk cId="0" sldId="396"/>
            <ac:picMk id="3" creationId="{00000000-0000-0000-0000-000000000000}"/>
          </ac:picMkLst>
        </pc:picChg>
      </pc:sldChg>
      <pc:sldChg chg="del">
        <pc:chgData name="태규 어" userId="37997ff5120cb0e8" providerId="LiveId" clId="{B52DFF58-5342-4967-9A7B-6250D30DE383}" dt="2023-09-20T08:04:22.500" v="810" actId="47"/>
        <pc:sldMkLst>
          <pc:docMk/>
          <pc:sldMk cId="0" sldId="397"/>
        </pc:sldMkLst>
      </pc:sldChg>
      <pc:sldChg chg="modSp del mod">
        <pc:chgData name="태규 어" userId="37997ff5120cb0e8" providerId="LiveId" clId="{B52DFF58-5342-4967-9A7B-6250D30DE383}" dt="2023-09-21T13:50:16.731" v="952" actId="47"/>
        <pc:sldMkLst>
          <pc:docMk/>
          <pc:sldMk cId="0" sldId="398"/>
        </pc:sldMkLst>
        <pc:spChg chg="mod">
          <ac:chgData name="태규 어" userId="37997ff5120cb0e8" providerId="LiveId" clId="{B52DFF58-5342-4967-9A7B-6250D30DE383}" dt="2023-09-20T07:59:45.169" v="727" actId="404"/>
          <ac:spMkLst>
            <pc:docMk/>
            <pc:sldMk cId="0" sldId="398"/>
            <ac:spMk id="17" creationId="{00000000-0000-0000-0000-000000000000}"/>
          </ac:spMkLst>
        </pc:spChg>
      </pc:sldChg>
      <pc:sldChg chg="addSp delSp modSp mod">
        <pc:chgData name="태규 어" userId="37997ff5120cb0e8" providerId="LiveId" clId="{B52DFF58-5342-4967-9A7B-6250D30DE383}" dt="2023-09-21T13:50:22.596" v="956" actId="20577"/>
        <pc:sldMkLst>
          <pc:docMk/>
          <pc:sldMk cId="0" sldId="399"/>
        </pc:sldMkLst>
        <pc:spChg chg="add mod">
          <ac:chgData name="태규 어" userId="37997ff5120cb0e8" providerId="LiveId" clId="{B52DFF58-5342-4967-9A7B-6250D30DE383}" dt="2023-09-21T13:50:22.596" v="956" actId="20577"/>
          <ac:spMkLst>
            <pc:docMk/>
            <pc:sldMk cId="0" sldId="399"/>
            <ac:spMk id="2" creationId="{D55FDDF6-EAB6-55A1-BA26-8696817A14CC}"/>
          </ac:spMkLst>
        </pc:spChg>
        <pc:spChg chg="mod">
          <ac:chgData name="태규 어" userId="37997ff5120cb0e8" providerId="LiveId" clId="{B52DFF58-5342-4967-9A7B-6250D30DE383}" dt="2023-09-20T08:03:03.968" v="786" actId="1076"/>
          <ac:spMkLst>
            <pc:docMk/>
            <pc:sldMk cId="0" sldId="399"/>
            <ac:spMk id="10" creationId="{00000000-0000-0000-0000-000000000000}"/>
          </ac:spMkLst>
        </pc:spChg>
        <pc:spChg chg="mod">
          <ac:chgData name="태규 어" userId="37997ff5120cb0e8" providerId="LiveId" clId="{B52DFF58-5342-4967-9A7B-6250D30DE383}" dt="2023-09-20T08:02:49.205" v="780" actId="113"/>
          <ac:spMkLst>
            <pc:docMk/>
            <pc:sldMk cId="0" sldId="399"/>
            <ac:spMk id="11" creationId="{00000000-0000-0000-0000-000000000000}"/>
          </ac:spMkLst>
        </pc:spChg>
        <pc:spChg chg="mod">
          <ac:chgData name="태규 어" userId="37997ff5120cb0e8" providerId="LiveId" clId="{B52DFF58-5342-4967-9A7B-6250D30DE383}" dt="2023-09-20T08:03:03.968" v="786" actId="1076"/>
          <ac:spMkLst>
            <pc:docMk/>
            <pc:sldMk cId="0" sldId="399"/>
            <ac:spMk id="13" creationId="{00000000-0000-0000-0000-000000000000}"/>
          </ac:spMkLst>
        </pc:spChg>
        <pc:spChg chg="mod">
          <ac:chgData name="태규 어" userId="37997ff5120cb0e8" providerId="LiveId" clId="{B52DFF58-5342-4967-9A7B-6250D30DE383}" dt="2023-09-20T08:03:26.538" v="791" actId="403"/>
          <ac:spMkLst>
            <pc:docMk/>
            <pc:sldMk cId="0" sldId="399"/>
            <ac:spMk id="19" creationId="{00000000-0000-0000-0000-000000000000}"/>
          </ac:spMkLst>
        </pc:spChg>
        <pc:spChg chg="mod">
          <ac:chgData name="태규 어" userId="37997ff5120cb0e8" providerId="LiveId" clId="{B52DFF58-5342-4967-9A7B-6250D30DE383}" dt="2023-09-20T08:03:11.992" v="787" actId="14100"/>
          <ac:spMkLst>
            <pc:docMk/>
            <pc:sldMk cId="0" sldId="399"/>
            <ac:spMk id="23" creationId="{00000000-0000-0000-0000-000000000000}"/>
          </ac:spMkLst>
        </pc:spChg>
        <pc:spChg chg="del">
          <ac:chgData name="태규 어" userId="37997ff5120cb0e8" providerId="LiveId" clId="{B52DFF58-5342-4967-9A7B-6250D30DE383}" dt="2023-09-20T07:59:57.041" v="728" actId="478"/>
          <ac:spMkLst>
            <pc:docMk/>
            <pc:sldMk cId="0" sldId="399"/>
            <ac:spMk id="28" creationId="{00000000-0000-0000-0000-000000000000}"/>
          </ac:spMkLst>
        </pc:spChg>
      </pc:sldChg>
      <pc:sldChg chg="addSp delSp modSp mod">
        <pc:chgData name="태규 어" userId="37997ff5120cb0e8" providerId="LiveId" clId="{B52DFF58-5342-4967-9A7B-6250D30DE383}" dt="2023-09-21T13:50:27.873" v="960" actId="20577"/>
        <pc:sldMkLst>
          <pc:docMk/>
          <pc:sldMk cId="0" sldId="400"/>
        </pc:sldMkLst>
        <pc:spChg chg="add mod">
          <ac:chgData name="태규 어" userId="37997ff5120cb0e8" providerId="LiveId" clId="{B52DFF58-5342-4967-9A7B-6250D30DE383}" dt="2023-09-21T13:50:27.873" v="960" actId="20577"/>
          <ac:spMkLst>
            <pc:docMk/>
            <pc:sldMk cId="0" sldId="400"/>
            <ac:spMk id="2" creationId="{C1E7D272-0D32-DDDE-4537-00093A31F625}"/>
          </ac:spMkLst>
        </pc:spChg>
        <pc:spChg chg="mod">
          <ac:chgData name="태규 어" userId="37997ff5120cb0e8" providerId="LiveId" clId="{B52DFF58-5342-4967-9A7B-6250D30DE383}" dt="2023-09-20T08:02:41.695" v="779" actId="404"/>
          <ac:spMkLst>
            <pc:docMk/>
            <pc:sldMk cId="0" sldId="400"/>
            <ac:spMk id="4" creationId="{00000000-0000-0000-0000-000000000000}"/>
          </ac:spMkLst>
        </pc:spChg>
        <pc:spChg chg="mod">
          <ac:chgData name="태규 어" userId="37997ff5120cb0e8" providerId="LiveId" clId="{B52DFF58-5342-4967-9A7B-6250D30DE383}" dt="2023-09-20T08:00:41.399" v="742" actId="1076"/>
          <ac:spMkLst>
            <pc:docMk/>
            <pc:sldMk cId="0" sldId="400"/>
            <ac:spMk id="19" creationId="{00000000-0000-0000-0000-000000000000}"/>
          </ac:spMkLst>
        </pc:spChg>
        <pc:spChg chg="mod">
          <ac:chgData name="태규 어" userId="37997ff5120cb0e8" providerId="LiveId" clId="{B52DFF58-5342-4967-9A7B-6250D30DE383}" dt="2023-09-20T08:02:41.695" v="779" actId="404"/>
          <ac:spMkLst>
            <pc:docMk/>
            <pc:sldMk cId="0" sldId="400"/>
            <ac:spMk id="21" creationId="{00000000-0000-0000-0000-000000000000}"/>
          </ac:spMkLst>
        </pc:spChg>
        <pc:spChg chg="del">
          <ac:chgData name="태규 어" userId="37997ff5120cb0e8" providerId="LiveId" clId="{B52DFF58-5342-4967-9A7B-6250D30DE383}" dt="2023-09-20T08:00:06.730" v="732" actId="478"/>
          <ac:spMkLst>
            <pc:docMk/>
            <pc:sldMk cId="0" sldId="400"/>
            <ac:spMk id="31754" creationId="{00000000-0000-0000-0000-000000000000}"/>
          </ac:spMkLst>
        </pc:spChg>
        <pc:picChg chg="del">
          <ac:chgData name="태규 어" userId="37997ff5120cb0e8" providerId="LiveId" clId="{B52DFF58-5342-4967-9A7B-6250D30DE383}" dt="2023-09-21T13:49:21.083" v="937" actId="478"/>
          <ac:picMkLst>
            <pc:docMk/>
            <pc:sldMk cId="0" sldId="400"/>
            <ac:picMk id="5" creationId="{00000000-0000-0000-0000-000000000000}"/>
          </ac:picMkLst>
        </pc:picChg>
        <pc:picChg chg="add mod">
          <ac:chgData name="태규 어" userId="37997ff5120cb0e8" providerId="LiveId" clId="{B52DFF58-5342-4967-9A7B-6250D30DE383}" dt="2023-09-21T13:49:43.183" v="946" actId="1076"/>
          <ac:picMkLst>
            <pc:docMk/>
            <pc:sldMk cId="0" sldId="400"/>
            <ac:picMk id="2050" creationId="{46ADAFB4-20BE-82AE-97DC-CEF984D72701}"/>
          </ac:picMkLst>
        </pc:picChg>
      </pc:sldChg>
      <pc:sldChg chg="addSp delSp modSp mod">
        <pc:chgData name="태규 어" userId="37997ff5120cb0e8" providerId="LiveId" clId="{B52DFF58-5342-4967-9A7B-6250D30DE383}" dt="2023-09-21T13:50:48.549" v="1011" actId="20577"/>
        <pc:sldMkLst>
          <pc:docMk/>
          <pc:sldMk cId="0" sldId="401"/>
        </pc:sldMkLst>
        <pc:spChg chg="add mod">
          <ac:chgData name="태규 어" userId="37997ff5120cb0e8" providerId="LiveId" clId="{B52DFF58-5342-4967-9A7B-6250D30DE383}" dt="2023-09-21T13:50:34.432" v="968" actId="20577"/>
          <ac:spMkLst>
            <pc:docMk/>
            <pc:sldMk cId="0" sldId="401"/>
            <ac:spMk id="2" creationId="{40299E51-C7B5-665E-FC03-53159B9B46D1}"/>
          </ac:spMkLst>
        </pc:spChg>
        <pc:spChg chg="add mod ord">
          <ac:chgData name="태규 어" userId="37997ff5120cb0e8" providerId="LiveId" clId="{B52DFF58-5342-4967-9A7B-6250D30DE383}" dt="2023-09-20T08:02:21.724" v="772" actId="14100"/>
          <ac:spMkLst>
            <pc:docMk/>
            <pc:sldMk cId="0" sldId="401"/>
            <ac:spMk id="3" creationId="{4E64CC0C-6F84-87D2-CBFC-E114DA9E084D}"/>
          </ac:spMkLst>
        </pc:spChg>
        <pc:spChg chg="mod">
          <ac:chgData name="태규 어" userId="37997ff5120cb0e8" providerId="LiveId" clId="{B52DFF58-5342-4967-9A7B-6250D30DE383}" dt="2023-09-20T08:01:08.150" v="750" actId="113"/>
          <ac:spMkLst>
            <pc:docMk/>
            <pc:sldMk cId="0" sldId="401"/>
            <ac:spMk id="26" creationId="{00000000-0000-0000-0000-000000000000}"/>
          </ac:spMkLst>
        </pc:spChg>
        <pc:spChg chg="del">
          <ac:chgData name="태규 어" userId="37997ff5120cb0e8" providerId="LiveId" clId="{B52DFF58-5342-4967-9A7B-6250D30DE383}" dt="2023-09-20T08:00:16.751" v="736" actId="478"/>
          <ac:spMkLst>
            <pc:docMk/>
            <pc:sldMk cId="0" sldId="401"/>
            <ac:spMk id="31754" creationId="{00000000-0000-0000-0000-000000000000}"/>
          </ac:spMkLst>
        </pc:spChg>
        <pc:spChg chg="mod">
          <ac:chgData name="태규 어" userId="37997ff5120cb0e8" providerId="LiveId" clId="{B52DFF58-5342-4967-9A7B-6250D30DE383}" dt="2023-09-20T08:02:24.837" v="773" actId="1076"/>
          <ac:spMkLst>
            <pc:docMk/>
            <pc:sldMk cId="0" sldId="401"/>
            <ac:spMk id="31757" creationId="{00000000-0000-0000-0000-000000000000}"/>
          </ac:spMkLst>
        </pc:spChg>
        <pc:spChg chg="mod">
          <ac:chgData name="태규 어" userId="37997ff5120cb0e8" providerId="LiveId" clId="{B52DFF58-5342-4967-9A7B-6250D30DE383}" dt="2023-09-21T13:50:48.549" v="1011" actId="20577"/>
          <ac:spMkLst>
            <pc:docMk/>
            <pc:sldMk cId="0" sldId="401"/>
            <ac:spMk id="31758" creationId="{00000000-0000-0000-0000-000000000000}"/>
          </ac:spMkLst>
        </pc:spChg>
        <pc:spChg chg="del">
          <ac:chgData name="태규 어" userId="37997ff5120cb0e8" providerId="LiveId" clId="{B52DFF58-5342-4967-9A7B-6250D30DE383}" dt="2023-09-20T08:01:41.282" v="755" actId="478"/>
          <ac:spMkLst>
            <pc:docMk/>
            <pc:sldMk cId="0" sldId="401"/>
            <ac:spMk id="31759" creationId="{00000000-0000-0000-0000-000000000000}"/>
          </ac:spMkLst>
        </pc:spChg>
        <pc:picChg chg="add mod">
          <ac:chgData name="태규 어" userId="37997ff5120cb0e8" providerId="LiveId" clId="{B52DFF58-5342-4967-9A7B-6250D30DE383}" dt="2023-09-21T13:49:55.827" v="951" actId="14100"/>
          <ac:picMkLst>
            <pc:docMk/>
            <pc:sldMk cId="0" sldId="401"/>
            <ac:picMk id="4" creationId="{5C266133-0166-C6E2-37CA-1213C298B1CC}"/>
          </ac:picMkLst>
        </pc:picChg>
        <pc:picChg chg="del">
          <ac:chgData name="태규 어" userId="37997ff5120cb0e8" providerId="LiveId" clId="{B52DFF58-5342-4967-9A7B-6250D30DE383}" dt="2023-09-21T13:49:50.171" v="947" actId="478"/>
          <ac:picMkLst>
            <pc:docMk/>
            <pc:sldMk cId="0" sldId="401"/>
            <ac:picMk id="5" creationId="{00000000-0000-0000-0000-000000000000}"/>
          </ac:picMkLst>
        </pc:picChg>
      </pc:sldChg>
      <pc:sldMasterChg chg="del delSldLayout">
        <pc:chgData name="태규 어" userId="37997ff5120cb0e8" providerId="LiveId" clId="{B52DFF58-5342-4967-9A7B-6250D30DE383}" dt="2023-09-20T08:04:20.111" v="809" actId="47"/>
        <pc:sldMasterMkLst>
          <pc:docMk/>
          <pc:sldMasterMk cId="0" sldId="2147483946"/>
        </pc:sldMasterMkLst>
        <pc:sldLayoutChg chg="del">
          <pc:chgData name="태규 어" userId="37997ff5120cb0e8" providerId="LiveId" clId="{B52DFF58-5342-4967-9A7B-6250D30DE383}" dt="2023-09-20T08:04:20.111" v="809" actId="47"/>
          <pc:sldLayoutMkLst>
            <pc:docMk/>
            <pc:sldMasterMk cId="0" sldId="2147483946"/>
            <pc:sldLayoutMk cId="0" sldId="2147483877"/>
          </pc:sldLayoutMkLst>
        </pc:sldLayoutChg>
        <pc:sldLayoutChg chg="del">
          <pc:chgData name="태규 어" userId="37997ff5120cb0e8" providerId="LiveId" clId="{B52DFF58-5342-4967-9A7B-6250D30DE383}" dt="2023-09-20T08:04:20.111" v="809" actId="47"/>
          <pc:sldLayoutMkLst>
            <pc:docMk/>
            <pc:sldMasterMk cId="0" sldId="2147483946"/>
            <pc:sldLayoutMk cId="0" sldId="2147483878"/>
          </pc:sldLayoutMkLst>
        </pc:sldLayoutChg>
        <pc:sldLayoutChg chg="del">
          <pc:chgData name="태규 어" userId="37997ff5120cb0e8" providerId="LiveId" clId="{B52DFF58-5342-4967-9A7B-6250D30DE383}" dt="2023-09-20T08:04:20.111" v="809" actId="47"/>
          <pc:sldLayoutMkLst>
            <pc:docMk/>
            <pc:sldMasterMk cId="0" sldId="2147483946"/>
            <pc:sldLayoutMk cId="0" sldId="2147483879"/>
          </pc:sldLayoutMkLst>
        </pc:sldLayoutChg>
        <pc:sldLayoutChg chg="del">
          <pc:chgData name="태규 어" userId="37997ff5120cb0e8" providerId="LiveId" clId="{B52DFF58-5342-4967-9A7B-6250D30DE383}" dt="2023-09-20T08:04:20.111" v="809" actId="47"/>
          <pc:sldLayoutMkLst>
            <pc:docMk/>
            <pc:sldMasterMk cId="0" sldId="2147483946"/>
            <pc:sldLayoutMk cId="0" sldId="2147483880"/>
          </pc:sldLayoutMkLst>
        </pc:sldLayoutChg>
        <pc:sldLayoutChg chg="del">
          <pc:chgData name="태규 어" userId="37997ff5120cb0e8" providerId="LiveId" clId="{B52DFF58-5342-4967-9A7B-6250D30DE383}" dt="2023-09-20T08:04:20.111" v="809" actId="47"/>
          <pc:sldLayoutMkLst>
            <pc:docMk/>
            <pc:sldMasterMk cId="0" sldId="2147483946"/>
            <pc:sldLayoutMk cId="0" sldId="2147483881"/>
          </pc:sldLayoutMkLst>
        </pc:sldLayoutChg>
        <pc:sldLayoutChg chg="del">
          <pc:chgData name="태규 어" userId="37997ff5120cb0e8" providerId="LiveId" clId="{B52DFF58-5342-4967-9A7B-6250D30DE383}" dt="2023-09-20T08:04:20.111" v="809" actId="47"/>
          <pc:sldLayoutMkLst>
            <pc:docMk/>
            <pc:sldMasterMk cId="0" sldId="2147483946"/>
            <pc:sldLayoutMk cId="0" sldId="2147483882"/>
          </pc:sldLayoutMkLst>
        </pc:sldLayoutChg>
        <pc:sldLayoutChg chg="del">
          <pc:chgData name="태규 어" userId="37997ff5120cb0e8" providerId="LiveId" clId="{B52DFF58-5342-4967-9A7B-6250D30DE383}" dt="2023-09-20T08:04:20.111" v="809" actId="47"/>
          <pc:sldLayoutMkLst>
            <pc:docMk/>
            <pc:sldMasterMk cId="0" sldId="2147483946"/>
            <pc:sldLayoutMk cId="0" sldId="2147483883"/>
          </pc:sldLayoutMkLst>
        </pc:sldLayoutChg>
        <pc:sldLayoutChg chg="del">
          <pc:chgData name="태규 어" userId="37997ff5120cb0e8" providerId="LiveId" clId="{B52DFF58-5342-4967-9A7B-6250D30DE383}" dt="2023-09-20T08:04:20.111" v="809" actId="47"/>
          <pc:sldLayoutMkLst>
            <pc:docMk/>
            <pc:sldMasterMk cId="0" sldId="2147483946"/>
            <pc:sldLayoutMk cId="0" sldId="2147483884"/>
          </pc:sldLayoutMkLst>
        </pc:sldLayoutChg>
        <pc:sldLayoutChg chg="del">
          <pc:chgData name="태규 어" userId="37997ff5120cb0e8" providerId="LiveId" clId="{B52DFF58-5342-4967-9A7B-6250D30DE383}" dt="2023-09-20T08:04:20.111" v="809" actId="47"/>
          <pc:sldLayoutMkLst>
            <pc:docMk/>
            <pc:sldMasterMk cId="0" sldId="2147483946"/>
            <pc:sldLayoutMk cId="0" sldId="2147483885"/>
          </pc:sldLayoutMkLst>
        </pc:sldLayoutChg>
        <pc:sldLayoutChg chg="del">
          <pc:chgData name="태규 어" userId="37997ff5120cb0e8" providerId="LiveId" clId="{B52DFF58-5342-4967-9A7B-6250D30DE383}" dt="2023-09-20T08:04:20.111" v="809" actId="47"/>
          <pc:sldLayoutMkLst>
            <pc:docMk/>
            <pc:sldMasterMk cId="0" sldId="2147483946"/>
            <pc:sldLayoutMk cId="0" sldId="2147483886"/>
          </pc:sldLayoutMkLst>
        </pc:sldLayoutChg>
        <pc:sldLayoutChg chg="del">
          <pc:chgData name="태규 어" userId="37997ff5120cb0e8" providerId="LiveId" clId="{B52DFF58-5342-4967-9A7B-6250D30DE383}" dt="2023-09-20T08:04:20.111" v="809" actId="47"/>
          <pc:sldLayoutMkLst>
            <pc:docMk/>
            <pc:sldMasterMk cId="0" sldId="2147483946"/>
            <pc:sldLayoutMk cId="0" sldId="2147483887"/>
          </pc:sldLayoutMkLst>
        </pc:sldLayoutChg>
      </pc:sldMasterChg>
      <pc:sldMasterChg chg="del delSldLayout">
        <pc:chgData name="태규 어" userId="37997ff5120cb0e8" providerId="LiveId" clId="{B52DFF58-5342-4967-9A7B-6250D30DE383}" dt="2023-09-20T08:04:22.500" v="810" actId="47"/>
        <pc:sldMasterMkLst>
          <pc:docMk/>
          <pc:sldMasterMk cId="0" sldId="2147483947"/>
        </pc:sldMasterMkLst>
        <pc:sldLayoutChg chg="del">
          <pc:chgData name="태규 어" userId="37997ff5120cb0e8" providerId="LiveId" clId="{B52DFF58-5342-4967-9A7B-6250D30DE383}" dt="2023-09-20T08:04:22.500" v="810" actId="47"/>
          <pc:sldLayoutMkLst>
            <pc:docMk/>
            <pc:sldMasterMk cId="0" sldId="2147483947"/>
            <pc:sldLayoutMk cId="0" sldId="2147483888"/>
          </pc:sldLayoutMkLst>
        </pc:sldLayoutChg>
        <pc:sldLayoutChg chg="del">
          <pc:chgData name="태규 어" userId="37997ff5120cb0e8" providerId="LiveId" clId="{B52DFF58-5342-4967-9A7B-6250D30DE383}" dt="2023-09-20T08:04:22.500" v="810" actId="47"/>
          <pc:sldLayoutMkLst>
            <pc:docMk/>
            <pc:sldMasterMk cId="0" sldId="2147483947"/>
            <pc:sldLayoutMk cId="0" sldId="2147483889"/>
          </pc:sldLayoutMkLst>
        </pc:sldLayoutChg>
        <pc:sldLayoutChg chg="del">
          <pc:chgData name="태규 어" userId="37997ff5120cb0e8" providerId="LiveId" clId="{B52DFF58-5342-4967-9A7B-6250D30DE383}" dt="2023-09-20T08:04:22.500" v="810" actId="47"/>
          <pc:sldLayoutMkLst>
            <pc:docMk/>
            <pc:sldMasterMk cId="0" sldId="2147483947"/>
            <pc:sldLayoutMk cId="0" sldId="2147483890"/>
          </pc:sldLayoutMkLst>
        </pc:sldLayoutChg>
        <pc:sldLayoutChg chg="del">
          <pc:chgData name="태규 어" userId="37997ff5120cb0e8" providerId="LiveId" clId="{B52DFF58-5342-4967-9A7B-6250D30DE383}" dt="2023-09-20T08:04:22.500" v="810" actId="47"/>
          <pc:sldLayoutMkLst>
            <pc:docMk/>
            <pc:sldMasterMk cId="0" sldId="2147483947"/>
            <pc:sldLayoutMk cId="0" sldId="2147483891"/>
          </pc:sldLayoutMkLst>
        </pc:sldLayoutChg>
        <pc:sldLayoutChg chg="del">
          <pc:chgData name="태규 어" userId="37997ff5120cb0e8" providerId="LiveId" clId="{B52DFF58-5342-4967-9A7B-6250D30DE383}" dt="2023-09-20T08:04:22.500" v="810" actId="47"/>
          <pc:sldLayoutMkLst>
            <pc:docMk/>
            <pc:sldMasterMk cId="0" sldId="2147483947"/>
            <pc:sldLayoutMk cId="0" sldId="2147483892"/>
          </pc:sldLayoutMkLst>
        </pc:sldLayoutChg>
        <pc:sldLayoutChg chg="del">
          <pc:chgData name="태규 어" userId="37997ff5120cb0e8" providerId="LiveId" clId="{B52DFF58-5342-4967-9A7B-6250D30DE383}" dt="2023-09-20T08:04:22.500" v="810" actId="47"/>
          <pc:sldLayoutMkLst>
            <pc:docMk/>
            <pc:sldMasterMk cId="0" sldId="2147483947"/>
            <pc:sldLayoutMk cId="0" sldId="2147483893"/>
          </pc:sldLayoutMkLst>
        </pc:sldLayoutChg>
        <pc:sldLayoutChg chg="del">
          <pc:chgData name="태규 어" userId="37997ff5120cb0e8" providerId="LiveId" clId="{B52DFF58-5342-4967-9A7B-6250D30DE383}" dt="2023-09-20T08:04:22.500" v="810" actId="47"/>
          <pc:sldLayoutMkLst>
            <pc:docMk/>
            <pc:sldMasterMk cId="0" sldId="2147483947"/>
            <pc:sldLayoutMk cId="0" sldId="2147483894"/>
          </pc:sldLayoutMkLst>
        </pc:sldLayoutChg>
        <pc:sldLayoutChg chg="del">
          <pc:chgData name="태규 어" userId="37997ff5120cb0e8" providerId="LiveId" clId="{B52DFF58-5342-4967-9A7B-6250D30DE383}" dt="2023-09-20T08:04:22.500" v="810" actId="47"/>
          <pc:sldLayoutMkLst>
            <pc:docMk/>
            <pc:sldMasterMk cId="0" sldId="2147483947"/>
            <pc:sldLayoutMk cId="0" sldId="2147483895"/>
          </pc:sldLayoutMkLst>
        </pc:sldLayoutChg>
        <pc:sldLayoutChg chg="del">
          <pc:chgData name="태규 어" userId="37997ff5120cb0e8" providerId="LiveId" clId="{B52DFF58-5342-4967-9A7B-6250D30DE383}" dt="2023-09-20T08:04:22.500" v="810" actId="47"/>
          <pc:sldLayoutMkLst>
            <pc:docMk/>
            <pc:sldMasterMk cId="0" sldId="2147483947"/>
            <pc:sldLayoutMk cId="0" sldId="2147483896"/>
          </pc:sldLayoutMkLst>
        </pc:sldLayoutChg>
        <pc:sldLayoutChg chg="del">
          <pc:chgData name="태규 어" userId="37997ff5120cb0e8" providerId="LiveId" clId="{B52DFF58-5342-4967-9A7B-6250D30DE383}" dt="2023-09-20T08:04:22.500" v="810" actId="47"/>
          <pc:sldLayoutMkLst>
            <pc:docMk/>
            <pc:sldMasterMk cId="0" sldId="2147483947"/>
            <pc:sldLayoutMk cId="0" sldId="2147483897"/>
          </pc:sldLayoutMkLst>
        </pc:sldLayoutChg>
        <pc:sldLayoutChg chg="del">
          <pc:chgData name="태규 어" userId="37997ff5120cb0e8" providerId="LiveId" clId="{B52DFF58-5342-4967-9A7B-6250D30DE383}" dt="2023-09-20T08:04:22.500" v="810" actId="47"/>
          <pc:sldLayoutMkLst>
            <pc:docMk/>
            <pc:sldMasterMk cId="0" sldId="2147483947"/>
            <pc:sldLayoutMk cId="0" sldId="2147483898"/>
          </pc:sldLayoutMkLst>
        </pc:sldLayoutChg>
      </pc:sldMasterChg>
      <pc:sldMasterChg chg="del delSldLayout">
        <pc:chgData name="태규 어" userId="37997ff5120cb0e8" providerId="LiveId" clId="{B52DFF58-5342-4967-9A7B-6250D30DE383}" dt="2023-09-21T13:50:16.731" v="952" actId="47"/>
        <pc:sldMasterMkLst>
          <pc:docMk/>
          <pc:sldMasterMk cId="0" sldId="2147483948"/>
        </pc:sldMasterMkLst>
        <pc:sldLayoutChg chg="del">
          <pc:chgData name="태규 어" userId="37997ff5120cb0e8" providerId="LiveId" clId="{B52DFF58-5342-4967-9A7B-6250D30DE383}" dt="2023-09-21T13:50:16.731" v="952" actId="47"/>
          <pc:sldLayoutMkLst>
            <pc:docMk/>
            <pc:sldMasterMk cId="0" sldId="2147483948"/>
            <pc:sldLayoutMk cId="0" sldId="2147483899"/>
          </pc:sldLayoutMkLst>
        </pc:sldLayoutChg>
        <pc:sldLayoutChg chg="del">
          <pc:chgData name="태규 어" userId="37997ff5120cb0e8" providerId="LiveId" clId="{B52DFF58-5342-4967-9A7B-6250D30DE383}" dt="2023-09-21T13:50:16.731" v="952" actId="47"/>
          <pc:sldLayoutMkLst>
            <pc:docMk/>
            <pc:sldMasterMk cId="0" sldId="2147483948"/>
            <pc:sldLayoutMk cId="0" sldId="2147483900"/>
          </pc:sldLayoutMkLst>
        </pc:sldLayoutChg>
        <pc:sldLayoutChg chg="del">
          <pc:chgData name="태규 어" userId="37997ff5120cb0e8" providerId="LiveId" clId="{B52DFF58-5342-4967-9A7B-6250D30DE383}" dt="2023-09-21T13:50:16.731" v="952" actId="47"/>
          <pc:sldLayoutMkLst>
            <pc:docMk/>
            <pc:sldMasterMk cId="0" sldId="2147483948"/>
            <pc:sldLayoutMk cId="0" sldId="2147483901"/>
          </pc:sldLayoutMkLst>
        </pc:sldLayoutChg>
        <pc:sldLayoutChg chg="del">
          <pc:chgData name="태규 어" userId="37997ff5120cb0e8" providerId="LiveId" clId="{B52DFF58-5342-4967-9A7B-6250D30DE383}" dt="2023-09-21T13:50:16.731" v="952" actId="47"/>
          <pc:sldLayoutMkLst>
            <pc:docMk/>
            <pc:sldMasterMk cId="0" sldId="2147483948"/>
            <pc:sldLayoutMk cId="0" sldId="2147483902"/>
          </pc:sldLayoutMkLst>
        </pc:sldLayoutChg>
        <pc:sldLayoutChg chg="del">
          <pc:chgData name="태규 어" userId="37997ff5120cb0e8" providerId="LiveId" clId="{B52DFF58-5342-4967-9A7B-6250D30DE383}" dt="2023-09-21T13:50:16.731" v="952" actId="47"/>
          <pc:sldLayoutMkLst>
            <pc:docMk/>
            <pc:sldMasterMk cId="0" sldId="2147483948"/>
            <pc:sldLayoutMk cId="0" sldId="2147483903"/>
          </pc:sldLayoutMkLst>
        </pc:sldLayoutChg>
        <pc:sldLayoutChg chg="del">
          <pc:chgData name="태규 어" userId="37997ff5120cb0e8" providerId="LiveId" clId="{B52DFF58-5342-4967-9A7B-6250D30DE383}" dt="2023-09-21T13:50:16.731" v="952" actId="47"/>
          <pc:sldLayoutMkLst>
            <pc:docMk/>
            <pc:sldMasterMk cId="0" sldId="2147483948"/>
            <pc:sldLayoutMk cId="0" sldId="2147483904"/>
          </pc:sldLayoutMkLst>
        </pc:sldLayoutChg>
        <pc:sldLayoutChg chg="del">
          <pc:chgData name="태규 어" userId="37997ff5120cb0e8" providerId="LiveId" clId="{B52DFF58-5342-4967-9A7B-6250D30DE383}" dt="2023-09-21T13:50:16.731" v="952" actId="47"/>
          <pc:sldLayoutMkLst>
            <pc:docMk/>
            <pc:sldMasterMk cId="0" sldId="2147483948"/>
            <pc:sldLayoutMk cId="0" sldId="2147483905"/>
          </pc:sldLayoutMkLst>
        </pc:sldLayoutChg>
        <pc:sldLayoutChg chg="del">
          <pc:chgData name="태규 어" userId="37997ff5120cb0e8" providerId="LiveId" clId="{B52DFF58-5342-4967-9A7B-6250D30DE383}" dt="2023-09-21T13:50:16.731" v="952" actId="47"/>
          <pc:sldLayoutMkLst>
            <pc:docMk/>
            <pc:sldMasterMk cId="0" sldId="2147483948"/>
            <pc:sldLayoutMk cId="0" sldId="2147483906"/>
          </pc:sldLayoutMkLst>
        </pc:sldLayoutChg>
        <pc:sldLayoutChg chg="del">
          <pc:chgData name="태규 어" userId="37997ff5120cb0e8" providerId="LiveId" clId="{B52DFF58-5342-4967-9A7B-6250D30DE383}" dt="2023-09-21T13:50:16.731" v="952" actId="47"/>
          <pc:sldLayoutMkLst>
            <pc:docMk/>
            <pc:sldMasterMk cId="0" sldId="2147483948"/>
            <pc:sldLayoutMk cId="0" sldId="2147483907"/>
          </pc:sldLayoutMkLst>
        </pc:sldLayoutChg>
        <pc:sldLayoutChg chg="del">
          <pc:chgData name="태규 어" userId="37997ff5120cb0e8" providerId="LiveId" clId="{B52DFF58-5342-4967-9A7B-6250D30DE383}" dt="2023-09-21T13:50:16.731" v="952" actId="47"/>
          <pc:sldLayoutMkLst>
            <pc:docMk/>
            <pc:sldMasterMk cId="0" sldId="2147483948"/>
            <pc:sldLayoutMk cId="0" sldId="2147483908"/>
          </pc:sldLayoutMkLst>
        </pc:sldLayoutChg>
        <pc:sldLayoutChg chg="del">
          <pc:chgData name="태규 어" userId="37997ff5120cb0e8" providerId="LiveId" clId="{B52DFF58-5342-4967-9A7B-6250D30DE383}" dt="2023-09-21T13:50:16.731" v="952" actId="47"/>
          <pc:sldLayoutMkLst>
            <pc:docMk/>
            <pc:sldMasterMk cId="0" sldId="2147483948"/>
            <pc:sldLayoutMk cId="0" sldId="214748390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2023-09-21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6" name="Rectangle 516">
            <a:extLst>
              <a:ext uri="{FF2B5EF4-FFF2-40B4-BE49-F238E27FC236}">
                <a16:creationId xmlns:a16="http://schemas.microsoft.com/office/drawing/2014/main" id="{4CB1DB2D-E530-AFA1-1175-4FB35195EE87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1413" y="684213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637" name="Rectangle 517">
            <a:extLst>
              <a:ext uri="{FF2B5EF4-FFF2-40B4-BE49-F238E27FC236}">
                <a16:creationId xmlns:a16="http://schemas.microsoft.com/office/drawing/2014/main" id="{0101055D-1F8A-C872-43BF-4992D60FB781}"/>
              </a:ext>
            </a:extLst>
          </p:cNvPr>
          <p:cNvSpPr>
            <a:spLocks noGrp="1" noChangeAspect="1"/>
          </p:cNvSpPr>
          <p:nvPr>
            <p:ph type="body" idx="4294967295"/>
          </p:nvPr>
        </p:nvSpPr>
        <p:spPr bwMode="auto">
          <a:xfrm>
            <a:off x="684213" y="4341813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△○</a:t>
            </a:r>
          </a:p>
        </p:txBody>
      </p:sp>
    </p:spTree>
    <p:extLst>
      <p:ext uri="{BB962C8B-B14F-4D97-AF65-F5344CB8AC3E}">
        <p14:creationId xmlns:p14="http://schemas.microsoft.com/office/powerpoint/2010/main" val="1139328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8916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22BCCB-C136-42AA-B734-77409C67F660}" type="slidenum">
              <a:rPr lang="ko-KR" altLang="en-US"/>
              <a:pPr>
                <a:spcBef>
                  <a:spcPct val="0"/>
                </a:spcBef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8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617335"/>
            <a:ext cx="2134235" cy="19685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617335"/>
            <a:ext cx="2134235" cy="19685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617335"/>
            <a:ext cx="2134235" cy="19685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2023-09-21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617335"/>
            <a:ext cx="2134235" cy="19685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2023-09-21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617335"/>
            <a:ext cx="2134235" cy="19685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2023-09-21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2023-09-21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2023-09-21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2023-09-21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>
            <a:off x="445770" y="6445250"/>
            <a:ext cx="8252460" cy="368935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>
            <a:off x="445770" y="6445250"/>
            <a:ext cx="8252460" cy="368935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>
            <a:off x="445770" y="6445250"/>
            <a:ext cx="8252460" cy="368935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>
            <a:off x="445770" y="6445250"/>
            <a:ext cx="8252460" cy="368935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2023-09-21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한이음 ▶ 프로그램 설계서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>
            <a:off x="445770" y="6445250"/>
            <a:ext cx="8252460" cy="368935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※ 본문의 예시 내용을 지우고 과제 내용으로 변경하여 사용하세요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1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ko/%EC%BB%B4%ED%93%A8%ED%84%B0-%ED%83%80%EC%9B%8C-%EC%84%9C%EB%B2%84-%ED%95%98%EB%93%9C-%EB%93%9C%EB%9D%BC%EC%9D%B4%EB%B8%8C-%EB%A9%94%EC%9D%B8%ED%94%84%EB%A0%88%EC%9E%84-%EC%BB%B4%ED%93%A8%ED%84%B0-pc%EB%A5%BC-30418/" TargetMode="External"/><Relationship Id="rId3" Type="http://schemas.openxmlformats.org/officeDocument/2006/relationships/image" Target="../media/image3.emf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ko/vectors/%EC%9B%B9%EC%82%AC%EC%9D%B4%ED%8A%B8-%EC%9D%B8%ED%84%B0%EB%84%B7-%EC%9D%B8%ED%84%B0%EB%84%B7-%ED%8E%98%EC%9D%B4%EC%A7%80-1778529/" TargetMode="External"/><Relationship Id="rId11" Type="http://schemas.openxmlformats.org/officeDocument/2006/relationships/image" Target="../media/image19.png"/><Relationship Id="rId5" Type="http://schemas.microsoft.com/office/2007/relationships/hdphoto" Target="../media/hdphoto1.wdp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0C20A6-26B1-C187-026B-035121CF6D1D}"/>
              </a:ext>
            </a:extLst>
          </p:cNvPr>
          <p:cNvSpPr/>
          <p:nvPr/>
        </p:nvSpPr>
        <p:spPr>
          <a:xfrm>
            <a:off x="0" y="4508500"/>
            <a:ext cx="9144000" cy="234950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4099" name="Picture 13">
            <a:extLst>
              <a:ext uri="{FF2B5EF4-FFF2-40B4-BE49-F238E27FC236}">
                <a16:creationId xmlns:a16="http://schemas.microsoft.com/office/drawing/2014/main" id="{A9F78D7C-A213-9A42-91AA-4B535BBBC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>
            <a:fillRect/>
          </a:stretch>
        </p:blipFill>
        <p:spPr bwMode="auto">
          <a:xfrm>
            <a:off x="0" y="765175"/>
            <a:ext cx="4716463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B0FB55-F284-1C22-D036-B71CA63EED01}"/>
              </a:ext>
            </a:extLst>
          </p:cNvPr>
          <p:cNvSpPr txBox="1"/>
          <p:nvPr/>
        </p:nvSpPr>
        <p:spPr>
          <a:xfrm>
            <a:off x="1116013" y="1916113"/>
            <a:ext cx="7081837" cy="8620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제작 설계서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3DD81-DB33-1554-C9DF-C0A7AD3D8417}"/>
              </a:ext>
            </a:extLst>
          </p:cNvPr>
          <p:cNvSpPr txBox="1"/>
          <p:nvPr/>
        </p:nvSpPr>
        <p:spPr>
          <a:xfrm>
            <a:off x="1280318" y="3803690"/>
            <a:ext cx="7396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150" dirty="0">
                <a:solidFill>
                  <a:srgbClr val="77787B"/>
                </a:solidFill>
                <a:latin typeface="+mn-lt"/>
                <a:ea typeface="+mn-ea"/>
              </a:rPr>
              <a:t>프로젝트 </a:t>
            </a:r>
            <a:r>
              <a:rPr lang="ko-KR" altLang="en-US" sz="2400" b="1" spc="-150">
                <a:solidFill>
                  <a:srgbClr val="77787B"/>
                </a:solidFill>
                <a:latin typeface="+mn-lt"/>
                <a:ea typeface="+mn-ea"/>
              </a:rPr>
              <a:t>명 </a:t>
            </a:r>
            <a:r>
              <a:rPr lang="en-US" altLang="ko-KR" sz="2400" b="1" spc="-150" dirty="0">
                <a:solidFill>
                  <a:srgbClr val="77787B"/>
                </a:solidFill>
                <a:latin typeface="+mn-lt"/>
                <a:ea typeface="+mn-ea"/>
              </a:rPr>
              <a:t>:</a:t>
            </a:r>
            <a:endParaRPr lang="ko-KR" altLang="en-US" sz="2400" b="1" spc="-150" dirty="0">
              <a:solidFill>
                <a:srgbClr val="77787B"/>
              </a:solidFill>
              <a:latin typeface="+mn-lt"/>
              <a:ea typeface="+mn-ea"/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D01CF82F-8929-A92C-FA6A-0B661CCC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pSp>
        <p:nvGrpSpPr>
          <p:cNvPr id="4103" name="그룹 14">
            <a:extLst>
              <a:ext uri="{FF2B5EF4-FFF2-40B4-BE49-F238E27FC236}">
                <a16:creationId xmlns:a16="http://schemas.microsoft.com/office/drawing/2014/main" id="{BE409BF2-C1DD-1BA7-833E-B30A019F6E1A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66688"/>
            <a:ext cx="2192338" cy="600075"/>
            <a:chOff x="75729" y="166947"/>
            <a:chExt cx="2192015" cy="600145"/>
          </a:xfrm>
        </p:grpSpPr>
        <p:grpSp>
          <p:nvGrpSpPr>
            <p:cNvPr id="4106" name="그룹 6">
              <a:extLst>
                <a:ext uri="{FF2B5EF4-FFF2-40B4-BE49-F238E27FC236}">
                  <a16:creationId xmlns:a16="http://schemas.microsoft.com/office/drawing/2014/main" id="{4924E4C3-060C-F4EB-E6CF-C5F608760F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D66CC5FC-FF3C-B089-12AC-D5D89D07600C}"/>
                  </a:ext>
                </a:extLst>
              </p:cNvPr>
              <p:cNvCxnSpPr/>
              <p:nvPr/>
            </p:nvCxnSpPr>
            <p:spPr>
              <a:xfrm>
                <a:off x="729682" y="206639"/>
                <a:ext cx="1538062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76BE2D-B3C1-0B7C-B03C-8E1AA8ED2CE4}"/>
                  </a:ext>
                </a:extLst>
              </p:cNvPr>
              <p:cNvSpPr txBox="1"/>
              <p:nvPr/>
            </p:nvSpPr>
            <p:spPr>
              <a:xfrm>
                <a:off x="683652" y="198701"/>
                <a:ext cx="1452348" cy="4620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  <a:ea typeface="+mn-ea"/>
                </a:endParaRP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  <a:ea typeface="+mn-ea"/>
                </a:endParaRPr>
              </a:p>
            </p:txBody>
          </p:sp>
        </p:grpSp>
        <p:pic>
          <p:nvPicPr>
            <p:cNvPr id="4107" name="Picture 3">
              <a:extLst>
                <a:ext uri="{FF2B5EF4-FFF2-40B4-BE49-F238E27FC236}">
                  <a16:creationId xmlns:a16="http://schemas.microsoft.com/office/drawing/2014/main" id="{2791C871-5322-9954-24F7-C1F8129B98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CE6FF40-407A-BD7B-BED1-CE6C40863D04}"/>
              </a:ext>
            </a:extLst>
          </p:cNvPr>
          <p:cNvSpPr txBox="1"/>
          <p:nvPr/>
        </p:nvSpPr>
        <p:spPr>
          <a:xfrm>
            <a:off x="808038" y="4754563"/>
            <a:ext cx="7527925" cy="7826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40000"/>
                  <a:lumOff val="60000"/>
                </a:schemeClr>
              </a:buClr>
              <a:buSzPct val="120000"/>
              <a:defRPr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2023. 09.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21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40000"/>
                  <a:lumOff val="60000"/>
                </a:schemeClr>
              </a:buClr>
              <a:buSzPct val="120000"/>
              <a:defRPr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Hy-Cloud</a:t>
            </a:r>
          </a:p>
        </p:txBody>
      </p:sp>
      <p:pic>
        <p:nvPicPr>
          <p:cNvPr id="4105" name="그림 2">
            <a:extLst>
              <a:ext uri="{FF2B5EF4-FFF2-40B4-BE49-F238E27FC236}">
                <a16:creationId xmlns:a16="http://schemas.microsoft.com/office/drawing/2014/main" id="{8AE7F1C7-EA5B-8010-8087-E1EAB46D9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290513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124200" y="3730937"/>
            <a:ext cx="5552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이기종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환경의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IaaS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인프라 통합 모니터링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Application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개발</a:t>
            </a:r>
            <a:endParaRPr lang="ko-KR" altLang="en-US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 err="1">
                <a:solidFill>
                  <a:schemeClr val="bg1"/>
                </a:solidFill>
                <a:latin typeface="+mn-ea"/>
                <a:cs typeface="+mj-cs"/>
              </a:rPr>
              <a:t>클라우드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자원 모니터링 </a:t>
            </a:r>
            <a:r>
              <a:rPr lang="ko-KR" altLang="en-US" sz="1500" b="1" spc="-50">
                <a:solidFill>
                  <a:schemeClr val="bg1"/>
                </a:solidFill>
                <a:latin typeface="+mn-ea"/>
                <a:cs typeface="+mj-cs"/>
              </a:rPr>
              <a:t>설계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(6/6)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2913523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03350" y="790849"/>
            <a:ext cx="6816886" cy="28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5651920" y="938635"/>
            <a:ext cx="2510020" cy="3622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Monitoring </a:t>
            </a:r>
            <a:r>
              <a:rPr lang="ko-KR" altLang="en-US" sz="1400" b="1" dirty="0">
                <a:solidFill>
                  <a:schemeClr val="tx1"/>
                </a:solidFill>
              </a:rPr>
              <a:t>화면 설계</a:t>
            </a:r>
          </a:p>
        </p:txBody>
      </p:sp>
      <p:pic>
        <p:nvPicPr>
          <p:cNvPr id="5" name="그림 2">
            <a:extLst>
              <a:ext uri="{FF2B5EF4-FFF2-40B4-BE49-F238E27FC236}">
                <a16:creationId xmlns:a16="http://schemas.microsoft.com/office/drawing/2014/main" id="{63A6C047-D27E-4734-AEA9-0E9548656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CBE789-094B-47C5-A3F5-F767479CA7BA}"/>
              </a:ext>
            </a:extLst>
          </p:cNvPr>
          <p:cNvSpPr/>
          <p:nvPr/>
        </p:nvSpPr>
        <p:spPr>
          <a:xfrm>
            <a:off x="531342" y="1545224"/>
            <a:ext cx="7929090" cy="4473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0941" y="6111997"/>
            <a:ext cx="3643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* </a:t>
            </a:r>
            <a:r>
              <a:rPr lang="ko-KR" altLang="en-US" sz="1200" b="1">
                <a:solidFill>
                  <a:srgbClr val="FF0000"/>
                </a:solidFill>
              </a:rPr>
              <a:t>화면설계 내용은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>
                <a:solidFill>
                  <a:srgbClr val="FF0000"/>
                </a:solidFill>
              </a:rPr>
              <a:t>실 개발시 일부 변경될 수 있음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B434141-D03C-9B88-3835-A573F84BA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50" y="1721351"/>
            <a:ext cx="7771391" cy="414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76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막힌 원호 31"/>
          <p:cNvSpPr/>
          <p:nvPr/>
        </p:nvSpPr>
        <p:spPr>
          <a:xfrm flipV="1">
            <a:off x="709729" y="425250"/>
            <a:ext cx="885785" cy="87541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2" name="모서리가 둥근 직사각형 22">
            <a:extLst>
              <a:ext uri="{FF2B5EF4-FFF2-40B4-BE49-F238E27FC236}">
                <a16:creationId xmlns:a16="http://schemas.microsoft.com/office/drawing/2014/main" id="{92AF48E3-F848-41F2-A847-CFFB1FCD5A10}"/>
              </a:ext>
            </a:extLst>
          </p:cNvPr>
          <p:cNvSpPr/>
          <p:nvPr/>
        </p:nvSpPr>
        <p:spPr>
          <a:xfrm>
            <a:off x="2876806" y="3109154"/>
            <a:ext cx="938108" cy="605168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DB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server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sp>
        <p:nvSpPr>
          <p:cNvPr id="73" name="모서리가 둥근 직사각형 24">
            <a:extLst>
              <a:ext uri="{FF2B5EF4-FFF2-40B4-BE49-F238E27FC236}">
                <a16:creationId xmlns:a16="http://schemas.microsoft.com/office/drawing/2014/main" id="{926A477C-490F-4BC8-9804-90B1F10DFE94}"/>
              </a:ext>
            </a:extLst>
          </p:cNvPr>
          <p:cNvSpPr/>
          <p:nvPr/>
        </p:nvSpPr>
        <p:spPr>
          <a:xfrm>
            <a:off x="467544" y="1329291"/>
            <a:ext cx="1040391" cy="58429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서버 데이터 수집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전송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왼쪽/오른쪽 화살표 26">
            <a:extLst>
              <a:ext uri="{FF2B5EF4-FFF2-40B4-BE49-F238E27FC236}">
                <a16:creationId xmlns:a16="http://schemas.microsoft.com/office/drawing/2014/main" id="{3506B264-4598-4163-9EAC-DAA8A17F7969}"/>
              </a:ext>
            </a:extLst>
          </p:cNvPr>
          <p:cNvSpPr/>
          <p:nvPr/>
        </p:nvSpPr>
        <p:spPr>
          <a:xfrm>
            <a:off x="2123728" y="3347748"/>
            <a:ext cx="658798" cy="359363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622D6E-90A2-4931-BD31-CB5893E7B65A}"/>
              </a:ext>
            </a:extLst>
          </p:cNvPr>
          <p:cNvSpPr txBox="1"/>
          <p:nvPr/>
        </p:nvSpPr>
        <p:spPr>
          <a:xfrm>
            <a:off x="1464930" y="2329716"/>
            <a:ext cx="658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REST</a:t>
            </a:r>
          </a:p>
          <a:p>
            <a:pPr algn="ctr"/>
            <a:r>
              <a:rPr lang="en-US" altLang="ko-KR" sz="1400" b="1" dirty="0"/>
              <a:t>API</a:t>
            </a:r>
            <a:endParaRPr lang="ko-KR" altLang="en-US" sz="1400" b="1" dirty="0" err="1"/>
          </a:p>
        </p:txBody>
      </p:sp>
      <p:sp>
        <p:nvSpPr>
          <p:cNvPr id="78" name="모서리가 둥근 직사각형 33">
            <a:extLst>
              <a:ext uri="{FF2B5EF4-FFF2-40B4-BE49-F238E27FC236}">
                <a16:creationId xmlns:a16="http://schemas.microsoft.com/office/drawing/2014/main" id="{D2F149FD-CC69-4B63-95C2-9F0DA132C076}"/>
              </a:ext>
            </a:extLst>
          </p:cNvPr>
          <p:cNvSpPr/>
          <p:nvPr/>
        </p:nvSpPr>
        <p:spPr>
          <a:xfrm>
            <a:off x="4131205" y="3117385"/>
            <a:ext cx="951216" cy="605168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Web site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FF3F5FF-6CDB-42BD-8B5B-5C5FACD76A0E}"/>
              </a:ext>
            </a:extLst>
          </p:cNvPr>
          <p:cNvCxnSpPr>
            <a:cxnSpLocks/>
          </p:cNvCxnSpPr>
          <p:nvPr/>
        </p:nvCxnSpPr>
        <p:spPr>
          <a:xfrm>
            <a:off x="3887260" y="3429000"/>
            <a:ext cx="227792" cy="14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2">
            <a:extLst>
              <a:ext uri="{FF2B5EF4-FFF2-40B4-BE49-F238E27FC236}">
                <a16:creationId xmlns:a16="http://schemas.microsoft.com/office/drawing/2014/main" id="{812971F2-8359-5AF2-325D-78317AD92808}"/>
              </a:ext>
            </a:extLst>
          </p:cNvPr>
          <p:cNvSpPr/>
          <p:nvPr/>
        </p:nvSpPr>
        <p:spPr>
          <a:xfrm>
            <a:off x="482335" y="2205575"/>
            <a:ext cx="994587" cy="719369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platform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server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sp>
        <p:nvSpPr>
          <p:cNvPr id="6" name="모서리가 둥근 직사각형 22">
            <a:extLst>
              <a:ext uri="{FF2B5EF4-FFF2-40B4-BE49-F238E27FC236}">
                <a16:creationId xmlns:a16="http://schemas.microsoft.com/office/drawing/2014/main" id="{2D6C959D-4763-B72E-E306-5B19E7BDC9F1}"/>
              </a:ext>
            </a:extLst>
          </p:cNvPr>
          <p:cNvSpPr/>
          <p:nvPr/>
        </p:nvSpPr>
        <p:spPr>
          <a:xfrm>
            <a:off x="481068" y="3190411"/>
            <a:ext cx="994587" cy="719369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platform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server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sp>
        <p:nvSpPr>
          <p:cNvPr id="9" name="모서리가 둥근 직사각형 22">
            <a:extLst>
              <a:ext uri="{FF2B5EF4-FFF2-40B4-BE49-F238E27FC236}">
                <a16:creationId xmlns:a16="http://schemas.microsoft.com/office/drawing/2014/main" id="{A802FFE6-209A-E142-67D3-A988AFA35CEE}"/>
              </a:ext>
            </a:extLst>
          </p:cNvPr>
          <p:cNvSpPr/>
          <p:nvPr/>
        </p:nvSpPr>
        <p:spPr>
          <a:xfrm>
            <a:off x="481068" y="4149080"/>
            <a:ext cx="994587" cy="719369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platform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server</a:t>
            </a:r>
            <a:endParaRPr lang="ko-KR" altLang="en-US" sz="1400" b="1" dirty="0" err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CE150F-CA5B-1A4E-685F-78114299CF07}"/>
              </a:ext>
            </a:extLst>
          </p:cNvPr>
          <p:cNvSpPr txBox="1"/>
          <p:nvPr/>
        </p:nvSpPr>
        <p:spPr>
          <a:xfrm>
            <a:off x="1464930" y="3265820"/>
            <a:ext cx="658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REST</a:t>
            </a:r>
          </a:p>
          <a:p>
            <a:pPr algn="ctr"/>
            <a:r>
              <a:rPr lang="en-US" altLang="ko-KR" sz="1400" b="1" dirty="0"/>
              <a:t>API</a:t>
            </a:r>
            <a:endParaRPr lang="ko-KR" altLang="en-US" sz="1400" b="1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6485C5-92C5-A38E-AF00-304E104EC00C}"/>
              </a:ext>
            </a:extLst>
          </p:cNvPr>
          <p:cNvSpPr txBox="1"/>
          <p:nvPr/>
        </p:nvSpPr>
        <p:spPr>
          <a:xfrm>
            <a:off x="1451374" y="4221088"/>
            <a:ext cx="658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REST</a:t>
            </a:r>
          </a:p>
          <a:p>
            <a:pPr algn="ctr"/>
            <a:r>
              <a:rPr lang="en-US" altLang="ko-KR" sz="1400" b="1" dirty="0"/>
              <a:t>API</a:t>
            </a:r>
            <a:endParaRPr lang="ko-KR" altLang="en-US" sz="1400" b="1" dirty="0" err="1"/>
          </a:p>
        </p:txBody>
      </p:sp>
      <p:sp>
        <p:nvSpPr>
          <p:cNvPr id="18" name="모서리가 둥근 직사각형 33">
            <a:extLst>
              <a:ext uri="{FF2B5EF4-FFF2-40B4-BE49-F238E27FC236}">
                <a16:creationId xmlns:a16="http://schemas.microsoft.com/office/drawing/2014/main" id="{776C4DC3-8261-64CC-F9B2-FD72ADACE4D3}"/>
              </a:ext>
            </a:extLst>
          </p:cNvPr>
          <p:cNvSpPr/>
          <p:nvPr/>
        </p:nvSpPr>
        <p:spPr>
          <a:xfrm>
            <a:off x="5411918" y="3117385"/>
            <a:ext cx="846713" cy="605168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사용자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7109CB2-9AD7-B5A5-D94F-CE73157DDE28}"/>
              </a:ext>
            </a:extLst>
          </p:cNvPr>
          <p:cNvCxnSpPr>
            <a:cxnSpLocks/>
          </p:cNvCxnSpPr>
          <p:nvPr/>
        </p:nvCxnSpPr>
        <p:spPr>
          <a:xfrm>
            <a:off x="5125548" y="3414935"/>
            <a:ext cx="227792" cy="14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24">
            <a:extLst>
              <a:ext uri="{FF2B5EF4-FFF2-40B4-BE49-F238E27FC236}">
                <a16:creationId xmlns:a16="http://schemas.microsoft.com/office/drawing/2014/main" id="{9FD1E7D3-D15A-52E3-8FB5-FB5BB64BF97D}"/>
              </a:ext>
            </a:extLst>
          </p:cNvPr>
          <p:cNvSpPr/>
          <p:nvPr/>
        </p:nvSpPr>
        <p:spPr>
          <a:xfrm>
            <a:off x="2855269" y="2433994"/>
            <a:ext cx="959646" cy="58429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데이터 저장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24">
            <a:extLst>
              <a:ext uri="{FF2B5EF4-FFF2-40B4-BE49-F238E27FC236}">
                <a16:creationId xmlns:a16="http://schemas.microsoft.com/office/drawing/2014/main" id="{2A0926EC-5F0A-7A2E-9A30-445ADE7B1ABE}"/>
              </a:ext>
            </a:extLst>
          </p:cNvPr>
          <p:cNvSpPr/>
          <p:nvPr/>
        </p:nvSpPr>
        <p:spPr>
          <a:xfrm>
            <a:off x="4115052" y="2405660"/>
            <a:ext cx="1010496" cy="58429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데이터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시각화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3EFA7C-24A3-9613-6085-B058D9F32C1F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1D173FC-7F03-C02E-D254-C61893823A10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EC83EC-D358-DF03-4479-D5FDEA263A68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제목 12">
            <a:extLst>
              <a:ext uri="{FF2B5EF4-FFF2-40B4-BE49-F238E27FC236}">
                <a16:creationId xmlns:a16="http://schemas.microsoft.com/office/drawing/2014/main" id="{21DC7C4C-5AF3-1ACC-E125-FAF712774D8C}"/>
              </a:ext>
            </a:extLst>
          </p:cNvPr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서비스 구성도 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– </a:t>
            </a:r>
            <a:r>
              <a:rPr lang="ko-KR" altLang="en-US" sz="1000" b="1" spc="-50" dirty="0">
                <a:solidFill>
                  <a:schemeClr val="bg1"/>
                </a:solidFill>
                <a:latin typeface="+mn-ea"/>
                <a:cs typeface="+mj-cs"/>
              </a:rPr>
              <a:t>서비스 시나리오</a:t>
            </a:r>
            <a:endParaRPr kumimoji="0" lang="ko-KR" altLang="en-US" sz="10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AB704AA-03B5-F136-0D6B-ECDAD6845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23B761E8-E91B-574B-19C3-61CDF85B2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50" y="790849"/>
            <a:ext cx="6816886" cy="28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막힌 원호 14">
            <a:extLst>
              <a:ext uri="{FF2B5EF4-FFF2-40B4-BE49-F238E27FC236}">
                <a16:creationId xmlns:a16="http://schemas.microsoft.com/office/drawing/2014/main" id="{F89B15AC-15CA-BCC8-712C-9D7305B81443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7C37C6A-3657-62AD-361E-A8C50E1798D9}"/>
              </a:ext>
            </a:extLst>
          </p:cNvPr>
          <p:cNvSpPr/>
          <p:nvPr/>
        </p:nvSpPr>
        <p:spPr>
          <a:xfrm>
            <a:off x="6444208" y="2149400"/>
            <a:ext cx="2361324" cy="2405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시나리오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2A78E57-6381-AA70-45F6-110F5C1F0EB7}"/>
              </a:ext>
            </a:extLst>
          </p:cNvPr>
          <p:cNvSpPr/>
          <p:nvPr/>
        </p:nvSpPr>
        <p:spPr>
          <a:xfrm>
            <a:off x="6444208" y="2433994"/>
            <a:ext cx="2361324" cy="2104935"/>
          </a:xfrm>
          <a:prstGeom prst="roundRect">
            <a:avLst>
              <a:gd name="adj" fmla="val 211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D20C42-B93C-3EA1-9B00-F4D3F375A595}"/>
              </a:ext>
            </a:extLst>
          </p:cNvPr>
          <p:cNvSpPr txBox="1"/>
          <p:nvPr/>
        </p:nvSpPr>
        <p:spPr>
          <a:xfrm>
            <a:off x="6500849" y="2548201"/>
            <a:ext cx="2217168" cy="190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AutoNum type="arabicPeriod"/>
            </a:pPr>
            <a:r>
              <a:rPr lang="ko-KR" altLang="en-US" sz="1000" b="1" dirty="0"/>
              <a:t>여러 서버 </a:t>
            </a:r>
            <a:r>
              <a:rPr lang="en-US" altLang="ko-KR" sz="1000" b="1" dirty="0"/>
              <a:t>platform</a:t>
            </a:r>
            <a:r>
              <a:rPr lang="ko-KR" altLang="en-US" sz="1000" b="1" dirty="0"/>
              <a:t>에서 데이터를 수집 및 전송을 위한 </a:t>
            </a:r>
            <a:r>
              <a:rPr lang="en-US" altLang="ko-KR" sz="1000" b="1" dirty="0"/>
              <a:t>agent</a:t>
            </a:r>
            <a:r>
              <a:rPr lang="ko-KR" altLang="en-US" sz="1000" b="1" dirty="0"/>
              <a:t>기능을 </a:t>
            </a:r>
            <a:r>
              <a:rPr lang="en-US" altLang="ko-KR" sz="1000" b="1" dirty="0"/>
              <a:t>REST API</a:t>
            </a:r>
            <a:r>
              <a:rPr lang="ko-KR" altLang="en-US" sz="1000" b="1" dirty="0"/>
              <a:t>로 구현한다</a:t>
            </a:r>
            <a:r>
              <a:rPr lang="en-US" altLang="ko-KR" sz="1000" b="1" dirty="0"/>
              <a:t>.</a:t>
            </a:r>
          </a:p>
          <a:p>
            <a:pPr marL="171450" indent="-171450">
              <a:lnSpc>
                <a:spcPct val="150000"/>
              </a:lnSpc>
              <a:buAutoNum type="arabicPeriod"/>
            </a:pPr>
            <a:r>
              <a:rPr lang="ko-KR" altLang="en-US" sz="1000" b="1" dirty="0"/>
              <a:t>데이터를 받은 통합 </a:t>
            </a:r>
            <a:r>
              <a:rPr lang="en-US" altLang="ko-KR" sz="1000" b="1" dirty="0"/>
              <a:t>SERVER</a:t>
            </a:r>
            <a:r>
              <a:rPr lang="ko-KR" altLang="en-US" sz="1000" b="1" dirty="0"/>
              <a:t>는 데이터를 </a:t>
            </a:r>
            <a:r>
              <a:rPr lang="en-US" altLang="ko-KR" sz="1000" b="1" dirty="0"/>
              <a:t>RDB DRUD</a:t>
            </a:r>
            <a:r>
              <a:rPr lang="ko-KR" altLang="en-US" sz="1000" b="1" dirty="0"/>
              <a:t>기술</a:t>
            </a:r>
            <a:r>
              <a:rPr lang="en-US" altLang="ko-KR" sz="1000" b="1" dirty="0"/>
              <a:t>(2</a:t>
            </a:r>
            <a:r>
              <a:rPr lang="ko-KR" altLang="en-US" sz="1000" b="1" dirty="0"/>
              <a:t>차원 관계형 모델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을 이용해 저장한다</a:t>
            </a:r>
            <a:r>
              <a:rPr lang="en-US" altLang="ko-KR" sz="1000" b="1" dirty="0"/>
              <a:t>.</a:t>
            </a:r>
          </a:p>
          <a:p>
            <a:pPr marL="171450" indent="-171450">
              <a:lnSpc>
                <a:spcPct val="150000"/>
              </a:lnSpc>
              <a:buAutoNum type="arabicPeriod"/>
            </a:pPr>
            <a:r>
              <a:rPr lang="ko-KR" altLang="en-US" sz="1000" b="1" dirty="0"/>
              <a:t>사용자에게 편의를 위해 </a:t>
            </a:r>
            <a:r>
              <a:rPr lang="en-US" altLang="ko-KR" sz="1000" b="1" dirty="0"/>
              <a:t>Web page</a:t>
            </a:r>
            <a:r>
              <a:rPr lang="ko-KR" altLang="en-US" sz="1000" b="1" dirty="0"/>
              <a:t>에 차트로 시각화 한다</a:t>
            </a:r>
            <a:r>
              <a:rPr lang="en-US" altLang="ko-KR" sz="1000" b="1" dirty="0"/>
              <a:t>.</a:t>
            </a:r>
            <a:endParaRPr lang="en-US" altLang="ko-KR" sz="825" b="1" dirty="0"/>
          </a:p>
        </p:txBody>
      </p:sp>
      <p:pic>
        <p:nvPicPr>
          <p:cNvPr id="36" name="그림 2">
            <a:extLst>
              <a:ext uri="{FF2B5EF4-FFF2-40B4-BE49-F238E27FC236}">
                <a16:creationId xmlns:a16="http://schemas.microsoft.com/office/drawing/2014/main" id="{EFCF434A-3E8B-4ABE-2678-16005852E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548680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(1/2)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F1BCC1-A931-431C-A92E-73BE1AF6F592}"/>
              </a:ext>
            </a:extLst>
          </p:cNvPr>
          <p:cNvSpPr/>
          <p:nvPr/>
        </p:nvSpPr>
        <p:spPr>
          <a:xfrm>
            <a:off x="1066739" y="1523257"/>
            <a:ext cx="1959019" cy="4061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Agent </a:t>
            </a:r>
            <a:r>
              <a:rPr lang="ko-KR" altLang="en-US" sz="1200" b="1">
                <a:solidFill>
                  <a:schemeClr val="bg1"/>
                </a:solidFill>
              </a:rPr>
              <a:t>프로그램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CCE7DC6-AD16-4845-9D93-81C223E24CBD}"/>
              </a:ext>
            </a:extLst>
          </p:cNvPr>
          <p:cNvSpPr/>
          <p:nvPr/>
        </p:nvSpPr>
        <p:spPr>
          <a:xfrm>
            <a:off x="3514102" y="1559225"/>
            <a:ext cx="173640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수집 대상 </a:t>
            </a:r>
            <a:r>
              <a:rPr lang="ko-KR" altLang="en-US" sz="1200" b="1" dirty="0" err="1">
                <a:solidFill>
                  <a:schemeClr val="tx1"/>
                </a:solidFill>
              </a:rPr>
              <a:t>클라우드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서비스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E77020-999F-4811-98FD-E88285D582A5}"/>
              </a:ext>
            </a:extLst>
          </p:cNvPr>
          <p:cNvSpPr/>
          <p:nvPr/>
        </p:nvSpPr>
        <p:spPr>
          <a:xfrm>
            <a:off x="5833254" y="1559225"/>
            <a:ext cx="173640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중앙 서버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(Server)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04E4A28-45C8-43C9-881F-85CFB3AB8DA5}"/>
              </a:ext>
            </a:extLst>
          </p:cNvPr>
          <p:cNvCxnSpPr>
            <a:stCxn id="53" idx="2"/>
          </p:cNvCxnSpPr>
          <p:nvPr/>
        </p:nvCxnSpPr>
        <p:spPr>
          <a:xfrm>
            <a:off x="2046249" y="1929456"/>
            <a:ext cx="9868" cy="4111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0208A53-8C43-4534-9697-A629C1096D19}"/>
              </a:ext>
            </a:extLst>
          </p:cNvPr>
          <p:cNvCxnSpPr/>
          <p:nvPr/>
        </p:nvCxnSpPr>
        <p:spPr>
          <a:xfrm>
            <a:off x="4382303" y="1919265"/>
            <a:ext cx="0" cy="4157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8165918-1624-4724-ADBD-68C232DC761E}"/>
              </a:ext>
            </a:extLst>
          </p:cNvPr>
          <p:cNvCxnSpPr/>
          <p:nvPr/>
        </p:nvCxnSpPr>
        <p:spPr>
          <a:xfrm>
            <a:off x="6732240" y="1919265"/>
            <a:ext cx="0" cy="4157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34BAFAC-5A6E-49EA-B2D8-D8C33423CDDB}"/>
              </a:ext>
            </a:extLst>
          </p:cNvPr>
          <p:cNvCxnSpPr/>
          <p:nvPr/>
        </p:nvCxnSpPr>
        <p:spPr>
          <a:xfrm>
            <a:off x="2063150" y="4121025"/>
            <a:ext cx="23191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A95AAA4-C818-4638-B385-A3B05845FF3D}"/>
              </a:ext>
            </a:extLst>
          </p:cNvPr>
          <p:cNvCxnSpPr>
            <a:cxnSpLocks/>
          </p:cNvCxnSpPr>
          <p:nvPr/>
        </p:nvCxnSpPr>
        <p:spPr>
          <a:xfrm>
            <a:off x="2063151" y="4502932"/>
            <a:ext cx="46690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774E63E-0FAF-403A-BDE8-201D8808A14F}"/>
              </a:ext>
            </a:extLst>
          </p:cNvPr>
          <p:cNvSpPr txBox="1"/>
          <p:nvPr/>
        </p:nvSpPr>
        <p:spPr>
          <a:xfrm>
            <a:off x="4569903" y="4177473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수집 자원정보를 서버에 송신</a:t>
            </a:r>
            <a:endParaRPr lang="ko-KR" altLang="en-US" sz="12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D014E19-9712-4766-AF2A-617DD6FEA6D2}"/>
              </a:ext>
            </a:extLst>
          </p:cNvPr>
          <p:cNvCxnSpPr>
            <a:cxnSpLocks/>
          </p:cNvCxnSpPr>
          <p:nvPr/>
        </p:nvCxnSpPr>
        <p:spPr>
          <a:xfrm>
            <a:off x="2078543" y="2874289"/>
            <a:ext cx="23037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FAC708-24A0-4903-819A-C142CC5D00EE}"/>
              </a:ext>
            </a:extLst>
          </p:cNvPr>
          <p:cNvSpPr txBox="1"/>
          <p:nvPr/>
        </p:nvSpPr>
        <p:spPr>
          <a:xfrm>
            <a:off x="2055883" y="2548534"/>
            <a:ext cx="1829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수집대상시스템서버 접속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BBA5C91-EC1D-4AD8-A677-3E19B5055228}"/>
              </a:ext>
            </a:extLst>
          </p:cNvPr>
          <p:cNvCxnSpPr>
            <a:cxnSpLocks/>
          </p:cNvCxnSpPr>
          <p:nvPr/>
        </p:nvCxnSpPr>
        <p:spPr>
          <a:xfrm>
            <a:off x="2063150" y="3234413"/>
            <a:ext cx="46690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32E036-20EC-4283-AB6E-79F78087DEC2}"/>
              </a:ext>
            </a:extLst>
          </p:cNvPr>
          <p:cNvSpPr txBox="1"/>
          <p:nvPr/>
        </p:nvSpPr>
        <p:spPr>
          <a:xfrm>
            <a:off x="5333035" y="295107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서버 접속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41AD290-8C1E-43E7-B4CE-9BA1BA5C13FE}"/>
              </a:ext>
            </a:extLst>
          </p:cNvPr>
          <p:cNvSpPr/>
          <p:nvPr/>
        </p:nvSpPr>
        <p:spPr>
          <a:xfrm>
            <a:off x="1382589" y="2154294"/>
            <a:ext cx="1339331" cy="34462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B5AA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Config</a:t>
            </a:r>
            <a:r>
              <a:rPr lang="ko-KR" altLang="en-US" sz="1200" dirty="0">
                <a:solidFill>
                  <a:schemeClr val="tx1"/>
                </a:solidFill>
              </a:rPr>
              <a:t>파일 </a:t>
            </a:r>
            <a:r>
              <a:rPr lang="en-US" altLang="ko-KR" sz="1200" dirty="0">
                <a:solidFill>
                  <a:schemeClr val="tx1"/>
                </a:solidFill>
              </a:rPr>
              <a:t>read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F4FDFA-BDE9-4891-B5C5-4954F6AD8123}"/>
              </a:ext>
            </a:extLst>
          </p:cNvPr>
          <p:cNvSpPr txBox="1"/>
          <p:nvPr/>
        </p:nvSpPr>
        <p:spPr>
          <a:xfrm>
            <a:off x="2547501" y="3616997"/>
            <a:ext cx="188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수집대상 </a:t>
            </a:r>
            <a:r>
              <a:rPr lang="ko-KR" altLang="en-US" sz="1200"/>
              <a:t>데이터 </a:t>
            </a:r>
            <a:r>
              <a:rPr lang="en-US" altLang="ko-KR" sz="1200" dirty="0"/>
              <a:t>Read</a:t>
            </a:r>
          </a:p>
          <a:p>
            <a:r>
              <a:rPr lang="en-US" altLang="ko-KR" sz="1200" dirty="0"/>
              <a:t>(CPU/MEM/Process</a:t>
            </a:r>
            <a:r>
              <a:rPr lang="ko-KR" altLang="en-US" sz="1200"/>
              <a:t>정보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959D068C-D0C1-61BC-B46E-BADE9045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548680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(2/2)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F1BCC1-A931-431C-A92E-73BE1AF6F592}"/>
              </a:ext>
            </a:extLst>
          </p:cNvPr>
          <p:cNvSpPr/>
          <p:nvPr/>
        </p:nvSpPr>
        <p:spPr>
          <a:xfrm>
            <a:off x="1270716" y="1634730"/>
            <a:ext cx="1967760" cy="4080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Server </a:t>
            </a:r>
            <a:r>
              <a:rPr lang="ko-KR" altLang="en-US" sz="1200" b="1">
                <a:solidFill>
                  <a:schemeClr val="bg1"/>
                </a:solidFill>
              </a:rPr>
              <a:t>프로그램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CCE7DC6-AD16-4845-9D93-81C223E24CBD}"/>
              </a:ext>
            </a:extLst>
          </p:cNvPr>
          <p:cNvSpPr/>
          <p:nvPr/>
        </p:nvSpPr>
        <p:spPr>
          <a:xfrm>
            <a:off x="3692030" y="1637420"/>
            <a:ext cx="173640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적재대상</a:t>
            </a:r>
            <a:r>
              <a:rPr lang="en-US" altLang="ko-KR" sz="1200" b="1" dirty="0">
                <a:solidFill>
                  <a:schemeClr val="tx1"/>
                </a:solidFill>
              </a:rPr>
              <a:t>DB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E77020-999F-4811-98FD-E88285D582A5}"/>
              </a:ext>
            </a:extLst>
          </p:cNvPr>
          <p:cNvSpPr/>
          <p:nvPr/>
        </p:nvSpPr>
        <p:spPr>
          <a:xfrm>
            <a:off x="6011182" y="1637420"/>
            <a:ext cx="173640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Web site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04E4A28-45C8-43C9-881F-85CFB3AB8DA5}"/>
              </a:ext>
            </a:extLst>
          </p:cNvPr>
          <p:cNvCxnSpPr>
            <a:stCxn id="53" idx="2"/>
          </p:cNvCxnSpPr>
          <p:nvPr/>
        </p:nvCxnSpPr>
        <p:spPr>
          <a:xfrm>
            <a:off x="2254596" y="2042742"/>
            <a:ext cx="18180" cy="4226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0208A53-8C43-4534-9697-A629C1096D19}"/>
              </a:ext>
            </a:extLst>
          </p:cNvPr>
          <p:cNvCxnSpPr/>
          <p:nvPr/>
        </p:nvCxnSpPr>
        <p:spPr>
          <a:xfrm>
            <a:off x="4560231" y="1997460"/>
            <a:ext cx="0" cy="4157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8165918-1624-4724-ADBD-68C232DC761E}"/>
              </a:ext>
            </a:extLst>
          </p:cNvPr>
          <p:cNvCxnSpPr/>
          <p:nvPr/>
        </p:nvCxnSpPr>
        <p:spPr>
          <a:xfrm>
            <a:off x="6910168" y="1997460"/>
            <a:ext cx="0" cy="4157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34BAFAC-5A6E-49EA-B2D8-D8C33423CDDB}"/>
              </a:ext>
            </a:extLst>
          </p:cNvPr>
          <p:cNvCxnSpPr>
            <a:cxnSpLocks/>
          </p:cNvCxnSpPr>
          <p:nvPr/>
        </p:nvCxnSpPr>
        <p:spPr>
          <a:xfrm flipH="1">
            <a:off x="4572000" y="4509120"/>
            <a:ext cx="23073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A95AAA4-C818-4638-B385-A3B05845FF3D}"/>
              </a:ext>
            </a:extLst>
          </p:cNvPr>
          <p:cNvCxnSpPr>
            <a:cxnSpLocks/>
          </p:cNvCxnSpPr>
          <p:nvPr/>
        </p:nvCxnSpPr>
        <p:spPr>
          <a:xfrm>
            <a:off x="2241079" y="3958938"/>
            <a:ext cx="23096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774E63E-0FAF-403A-BDE8-201D8808A14F}"/>
              </a:ext>
            </a:extLst>
          </p:cNvPr>
          <p:cNvSpPr txBox="1"/>
          <p:nvPr/>
        </p:nvSpPr>
        <p:spPr>
          <a:xfrm>
            <a:off x="3551621" y="364502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적재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D014E19-9712-4766-AF2A-617DD6FEA6D2}"/>
              </a:ext>
            </a:extLst>
          </p:cNvPr>
          <p:cNvCxnSpPr>
            <a:cxnSpLocks/>
          </p:cNvCxnSpPr>
          <p:nvPr/>
        </p:nvCxnSpPr>
        <p:spPr>
          <a:xfrm>
            <a:off x="2256471" y="2952484"/>
            <a:ext cx="23037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FAC708-24A0-4903-819A-C142CC5D00EE}"/>
              </a:ext>
            </a:extLst>
          </p:cNvPr>
          <p:cNvSpPr txBox="1"/>
          <p:nvPr/>
        </p:nvSpPr>
        <p:spPr>
          <a:xfrm>
            <a:off x="2549947" y="2626729"/>
            <a:ext cx="177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적재대상 </a:t>
            </a:r>
            <a:r>
              <a:rPr lang="en-US" altLang="ko-KR" sz="1200" dirty="0"/>
              <a:t>DB</a:t>
            </a:r>
            <a:r>
              <a:rPr lang="ko-KR" altLang="en-US" sz="1200" dirty="0"/>
              <a:t> 서버 접속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41AD290-8C1E-43E7-B4CE-9BA1BA5C13FE}"/>
              </a:ext>
            </a:extLst>
          </p:cNvPr>
          <p:cNvSpPr/>
          <p:nvPr/>
        </p:nvSpPr>
        <p:spPr>
          <a:xfrm>
            <a:off x="1560517" y="2232489"/>
            <a:ext cx="1339331" cy="34462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B5AA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Config</a:t>
            </a:r>
            <a:r>
              <a:rPr lang="ko-KR" altLang="en-US" sz="1200" dirty="0">
                <a:solidFill>
                  <a:schemeClr val="tx1"/>
                </a:solidFill>
              </a:rPr>
              <a:t>파일 </a:t>
            </a:r>
            <a:r>
              <a:rPr lang="en-US" altLang="ko-KR" sz="1200" dirty="0">
                <a:solidFill>
                  <a:schemeClr val="tx1"/>
                </a:solidFill>
              </a:rPr>
              <a:t>read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F4FDFA-BDE9-4891-B5C5-4954F6AD8123}"/>
              </a:ext>
            </a:extLst>
          </p:cNvPr>
          <p:cNvSpPr txBox="1"/>
          <p:nvPr/>
        </p:nvSpPr>
        <p:spPr>
          <a:xfrm>
            <a:off x="4540249" y="4190601"/>
            <a:ext cx="2444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적재데이터를 </a:t>
            </a:r>
            <a:r>
              <a:rPr lang="en-US" altLang="ko-KR" sz="1200" dirty="0"/>
              <a:t>Web site</a:t>
            </a:r>
            <a:r>
              <a:rPr lang="ko-KR" altLang="en-US" sz="1200" dirty="0"/>
              <a:t>에서 조회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DC19CE16-B381-C335-9067-85B22D93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D014E19-9712-4766-AF2A-617DD6FEA6D2}"/>
              </a:ext>
            </a:extLst>
          </p:cNvPr>
          <p:cNvCxnSpPr>
            <a:cxnSpLocks/>
          </p:cNvCxnSpPr>
          <p:nvPr/>
        </p:nvCxnSpPr>
        <p:spPr>
          <a:xfrm>
            <a:off x="603350" y="3429000"/>
            <a:ext cx="16789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3FAC708-24A0-4903-819A-C142CC5D00EE}"/>
              </a:ext>
            </a:extLst>
          </p:cNvPr>
          <p:cNvSpPr txBox="1"/>
          <p:nvPr/>
        </p:nvSpPr>
        <p:spPr>
          <a:xfrm>
            <a:off x="424356" y="2933199"/>
            <a:ext cx="188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Agent </a:t>
            </a:r>
            <a:r>
              <a:rPr lang="ko-KR" altLang="en-US" sz="1200"/>
              <a:t>프로그램으로부터</a:t>
            </a:r>
            <a:endParaRPr lang="en-US" altLang="ko-KR" sz="1200" dirty="0"/>
          </a:p>
          <a:p>
            <a:r>
              <a:rPr lang="ko-KR" altLang="en-US" sz="1200" dirty="0"/>
              <a:t>정보 수신</a:t>
            </a:r>
          </a:p>
        </p:txBody>
      </p:sp>
    </p:spTree>
    <p:extLst>
      <p:ext uri="{BB962C8B-B14F-4D97-AF65-F5344CB8AC3E}">
        <p14:creationId xmlns:p14="http://schemas.microsoft.com/office/powerpoint/2010/main" val="667536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850" y="692150"/>
            <a:ext cx="2808288" cy="296863"/>
          </a:xfrm>
          <a:prstGeom prst="rect">
            <a:avLst/>
          </a:prstGeom>
        </p:spPr>
        <p:txBody>
          <a:bodyPr/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-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목록</a:t>
            </a:r>
            <a:endParaRPr lang="ko-KR" altLang="en-US" sz="1700" spc="-5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막힌 원호 34"/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28681" name="그림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E2B6FB3-E3B8-4B7D-A30D-8CAC5F7DC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757892"/>
              </p:ext>
            </p:extLst>
          </p:nvPr>
        </p:nvGraphicFramePr>
        <p:xfrm>
          <a:off x="314884" y="1484784"/>
          <a:ext cx="8547580" cy="4555628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1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프로그램 목록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14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Agent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kern="1200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자원수집 프로그램</a:t>
                      </a:r>
                      <a:r>
                        <a:rPr lang="en-US" altLang="ko-KR" sz="120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AGT-P-01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Config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파일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read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및 파싱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AGT-P-02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수집대상 시스템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클라우드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서버 접속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AGT-P-03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모니터링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접속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AGT-P-04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수집대상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서버로부터 데이터 수집 처리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AGT-P-05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수집된 정보를 모니터링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DB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서버로 전송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14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/>
                        <a:t>Server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모니터링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DB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서버 프로그램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SVR-P-01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Config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파일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read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및 파싱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009512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-P-02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적재대상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DB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접속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541908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-P-03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Agent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로부터 자원수집 정보수신 대기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8951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-P-04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Agent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의 자원수집정보 처리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322195"/>
                  </a:ext>
                </a:extLst>
              </a:tr>
              <a:tr h="41414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-P-05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적재대상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서버에 데이터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767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458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850" y="692150"/>
            <a:ext cx="2952750" cy="273050"/>
          </a:xfrm>
          <a:prstGeom prst="rect">
            <a:avLst/>
          </a:prstGeom>
        </p:spPr>
        <p:txBody>
          <a:bodyPr/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핵심소스코드</a:t>
            </a: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(1)</a:t>
            </a:r>
            <a:endParaRPr lang="ko-KR" altLang="en-US" sz="1700" spc="-5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/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0729" name="그림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339592"/>
            <a:ext cx="38164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</a:rPr>
              <a:t># </a:t>
            </a:r>
            <a:r>
              <a:rPr lang="ko-KR" altLang="en-US" sz="800" b="1">
                <a:solidFill>
                  <a:srgbClr val="00B050"/>
                </a:solidFill>
              </a:rPr>
              <a:t>구글 클라우드 </a:t>
            </a:r>
            <a:r>
              <a:rPr lang="en-US" altLang="ko-KR" sz="800" b="1" dirty="0">
                <a:solidFill>
                  <a:srgbClr val="00B050"/>
                </a:solidFill>
              </a:rPr>
              <a:t>CPU </a:t>
            </a:r>
            <a:r>
              <a:rPr lang="ko-KR" altLang="en-US" sz="800" b="1">
                <a:solidFill>
                  <a:srgbClr val="00B050"/>
                </a:solidFill>
              </a:rPr>
              <a:t>자원 사용량 가져오기</a:t>
            </a:r>
            <a:endParaRPr lang="en-US" altLang="ko-KR" sz="800" b="1" dirty="0">
              <a:solidFill>
                <a:srgbClr val="00B050"/>
              </a:solidFill>
            </a:endParaRPr>
          </a:p>
          <a:p>
            <a:r>
              <a:rPr lang="en-US" altLang="ko-KR" sz="800" dirty="0" err="1"/>
              <a:t>def</a:t>
            </a:r>
            <a:r>
              <a:rPr lang="en-US" altLang="ko-KR" sz="800" dirty="0"/>
              <a:t> </a:t>
            </a:r>
            <a:r>
              <a:rPr lang="en-US" altLang="ko-KR" sz="800" dirty="0" err="1"/>
              <a:t>get_cpu_utilization</a:t>
            </a:r>
            <a:r>
              <a:rPr lang="en-US" altLang="ko-KR" sz="800" dirty="0"/>
              <a:t>(</a:t>
            </a:r>
            <a:r>
              <a:rPr lang="en-US" altLang="ko-KR" sz="800" dirty="0" err="1"/>
              <a:t>p_project_name</a:t>
            </a:r>
            <a:r>
              <a:rPr lang="en-US" altLang="ko-KR" sz="800" dirty="0"/>
              <a:t>):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client = monitoring_v3.MetricServiceClient()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project_name</a:t>
            </a:r>
            <a:r>
              <a:rPr lang="en-US" altLang="ko-KR" sz="800" dirty="0"/>
              <a:t> = </a:t>
            </a:r>
            <a:r>
              <a:rPr lang="en-US" altLang="ko-KR" sz="800" dirty="0" err="1"/>
              <a:t>p_project_name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    now = </a:t>
            </a:r>
            <a:r>
              <a:rPr lang="en-US" altLang="ko-KR" sz="800" dirty="0" err="1"/>
              <a:t>time.time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    tm = </a:t>
            </a:r>
            <a:r>
              <a:rPr lang="en-US" altLang="ko-KR" sz="800" dirty="0" err="1"/>
              <a:t>localtime</a:t>
            </a:r>
            <a:r>
              <a:rPr lang="en-US" altLang="ko-KR" sz="800" dirty="0"/>
              <a:t>(now)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seconds = </a:t>
            </a:r>
            <a:r>
              <a:rPr lang="en-US" altLang="ko-KR" sz="800" dirty="0" err="1"/>
              <a:t>int</a:t>
            </a:r>
            <a:r>
              <a:rPr lang="en-US" altLang="ko-KR" sz="800" dirty="0"/>
              <a:t>(now)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 = </a:t>
            </a:r>
            <a:r>
              <a:rPr lang="en-US" altLang="ko-KR" sz="800" dirty="0" err="1"/>
              <a:t>int</a:t>
            </a:r>
            <a:r>
              <a:rPr lang="en-US" altLang="ko-KR" sz="800" dirty="0"/>
              <a:t>((now - seconds) * 10 ** 9)</a:t>
            </a:r>
          </a:p>
          <a:p>
            <a:r>
              <a:rPr lang="en-US" altLang="ko-KR" sz="800" dirty="0"/>
              <a:t>    interval = monitoring_v3.TimeInterval(</a:t>
            </a:r>
          </a:p>
          <a:p>
            <a:r>
              <a:rPr lang="en-US" altLang="ko-KR" sz="800" dirty="0"/>
              <a:t>        {</a:t>
            </a:r>
          </a:p>
          <a:p>
            <a:r>
              <a:rPr lang="en-US" altLang="ko-KR" sz="800" dirty="0"/>
              <a:t>            "</a:t>
            </a:r>
            <a:r>
              <a:rPr lang="en-US" altLang="ko-KR" sz="800" dirty="0" err="1"/>
              <a:t>end_time</a:t>
            </a:r>
            <a:r>
              <a:rPr lang="en-US" altLang="ko-KR" sz="800" dirty="0"/>
              <a:t>": {"seconds": seconds, "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":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},</a:t>
            </a:r>
          </a:p>
          <a:p>
            <a:r>
              <a:rPr lang="en-US" altLang="ko-KR" sz="800" dirty="0"/>
              <a:t>            "</a:t>
            </a:r>
            <a:r>
              <a:rPr lang="en-US" altLang="ko-KR" sz="800" dirty="0" err="1"/>
              <a:t>start_time</a:t>
            </a:r>
            <a:r>
              <a:rPr lang="en-US" altLang="ko-KR" sz="800" dirty="0"/>
              <a:t>": {"seconds": (seconds - 60), "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":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},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results = </a:t>
            </a:r>
            <a:r>
              <a:rPr lang="en-US" altLang="ko-KR" sz="800" dirty="0" err="1"/>
              <a:t>client.list_time_series</a:t>
            </a:r>
            <a:r>
              <a:rPr lang="en-US" altLang="ko-KR" sz="800" dirty="0"/>
              <a:t>(</a:t>
            </a:r>
          </a:p>
          <a:p>
            <a:r>
              <a:rPr lang="en-US" altLang="ko-KR" sz="800" dirty="0"/>
              <a:t>        request={</a:t>
            </a:r>
          </a:p>
          <a:p>
            <a:r>
              <a:rPr lang="en-US" altLang="ko-KR" sz="800" dirty="0"/>
              <a:t>            "name": </a:t>
            </a:r>
            <a:r>
              <a:rPr lang="en-US" altLang="ko-KR" sz="800" dirty="0" err="1"/>
              <a:t>project_name</a:t>
            </a:r>
            <a:r>
              <a:rPr lang="en-US" altLang="ko-KR" sz="800" dirty="0"/>
              <a:t>,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     "filter": '</a:t>
            </a:r>
            <a:r>
              <a:rPr lang="en-US" altLang="ko-KR" sz="800" dirty="0" err="1"/>
              <a:t>metric.type</a:t>
            </a:r>
            <a:r>
              <a:rPr lang="en-US" altLang="ko-KR" sz="800" dirty="0"/>
              <a:t> = "agent.googleapis.com/</a:t>
            </a:r>
            <a:r>
              <a:rPr lang="en-US" altLang="ko-KR" sz="800" dirty="0" err="1"/>
              <a:t>cpu</a:t>
            </a:r>
            <a:r>
              <a:rPr lang="en-US" altLang="ko-KR" sz="800" dirty="0"/>
              <a:t>/utilization"',</a:t>
            </a:r>
          </a:p>
          <a:p>
            <a:r>
              <a:rPr lang="en-US" altLang="ko-KR" sz="800" dirty="0"/>
              <a:t>            "interval": interval,</a:t>
            </a:r>
          </a:p>
          <a:p>
            <a:r>
              <a:rPr lang="en-US" altLang="ko-KR" sz="800" dirty="0"/>
              <a:t>            "view": monitoring_v3.ListTimeSeriesRequest.TimeSeriesView.FULL,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result_list</a:t>
            </a:r>
            <a:r>
              <a:rPr lang="en-US" altLang="ko-KR" sz="800" dirty="0"/>
              <a:t> = []</a:t>
            </a:r>
          </a:p>
          <a:p>
            <a:r>
              <a:rPr lang="en-US" altLang="ko-KR" sz="800" dirty="0"/>
              <a:t>    for result in results:</a:t>
            </a:r>
          </a:p>
          <a:p>
            <a:r>
              <a:rPr lang="en-US" altLang="ko-KR" sz="800" dirty="0"/>
              <a:t>        if </a:t>
            </a:r>
            <a:r>
              <a:rPr lang="en-US" altLang="ko-KR" sz="800" dirty="0" err="1"/>
              <a:t>result.metric.labels.get</a:t>
            </a:r>
            <a:r>
              <a:rPr lang="en-US" altLang="ko-KR" sz="800" dirty="0"/>
              <a:t>("</a:t>
            </a:r>
            <a:r>
              <a:rPr lang="en-US" altLang="ko-KR" sz="800" dirty="0" err="1"/>
              <a:t>cpu_state</a:t>
            </a:r>
            <a:r>
              <a:rPr lang="en-US" altLang="ko-KR" sz="800" dirty="0"/>
              <a:t>") == "idle":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 = {}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["vendor"] = "</a:t>
            </a:r>
            <a:r>
              <a:rPr lang="en-US" altLang="ko-KR" sz="800" dirty="0" err="1"/>
              <a:t>gcp</a:t>
            </a:r>
            <a:r>
              <a:rPr lang="en-US" altLang="ko-KR" sz="800" dirty="0"/>
              <a:t>"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</a:t>
            </a:r>
            <a:r>
              <a:rPr lang="en-US" altLang="ko-KR" sz="800" dirty="0" err="1"/>
              <a:t>instance_id</a:t>
            </a:r>
            <a:r>
              <a:rPr lang="en-US" altLang="ko-KR" sz="800" dirty="0"/>
              <a:t>"] = </a:t>
            </a:r>
            <a:r>
              <a:rPr lang="en-US" altLang="ko-KR" sz="800" dirty="0" err="1"/>
              <a:t>result.resource.labels.get</a:t>
            </a:r>
            <a:r>
              <a:rPr lang="en-US" altLang="ko-KR" sz="800" dirty="0"/>
              <a:t>("</a:t>
            </a:r>
            <a:r>
              <a:rPr lang="en-US" altLang="ko-KR" sz="800" dirty="0" err="1"/>
              <a:t>instance_id</a:t>
            </a:r>
            <a:r>
              <a:rPr lang="en-US" altLang="ko-KR" sz="800" dirty="0"/>
              <a:t>")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["metric"] = "</a:t>
            </a:r>
            <a:r>
              <a:rPr lang="en-US" altLang="ko-KR" sz="800" dirty="0" err="1"/>
              <a:t>cpu</a:t>
            </a:r>
            <a:r>
              <a:rPr lang="en-US" altLang="ko-KR" sz="800" dirty="0"/>
              <a:t>"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["value"] = round(100 - </a:t>
            </a:r>
            <a:r>
              <a:rPr lang="en-US" altLang="ko-KR" sz="800" dirty="0" err="1"/>
              <a:t>result.points</a:t>
            </a:r>
            <a:r>
              <a:rPr lang="en-US" altLang="ko-KR" sz="800" dirty="0"/>
              <a:t>[0].</a:t>
            </a:r>
            <a:r>
              <a:rPr lang="en-US" altLang="ko-KR" sz="800" dirty="0" err="1"/>
              <a:t>value.double_value</a:t>
            </a:r>
            <a:r>
              <a:rPr lang="en-US" altLang="ko-KR" sz="800" dirty="0"/>
              <a:t>, 1)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["time"] = </a:t>
            </a:r>
            <a:r>
              <a:rPr lang="en-US" altLang="ko-KR" sz="800" dirty="0" err="1"/>
              <a:t>strftime</a:t>
            </a:r>
            <a:r>
              <a:rPr lang="en-US" altLang="ko-KR" sz="800" dirty="0"/>
              <a:t>('%Y-%m-%d %I:%M:%S %p', tm)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</a:t>
            </a:r>
            <a:r>
              <a:rPr lang="en-US" altLang="ko-KR" sz="800" dirty="0" err="1"/>
              <a:t>time_key</a:t>
            </a:r>
            <a:r>
              <a:rPr lang="en-US" altLang="ko-KR" sz="800" dirty="0"/>
              <a:t>"] = </a:t>
            </a:r>
            <a:r>
              <a:rPr lang="en-US" altLang="ko-KR" sz="800" dirty="0" err="1"/>
              <a:t>strftime</a:t>
            </a:r>
            <a:r>
              <a:rPr lang="en-US" altLang="ko-KR" sz="800" dirty="0"/>
              <a:t>('%</a:t>
            </a:r>
            <a:r>
              <a:rPr lang="en-US" altLang="ko-KR" sz="800" dirty="0" err="1"/>
              <a:t>Y%m%d%I%M%S</a:t>
            </a:r>
            <a:r>
              <a:rPr lang="en-US" altLang="ko-KR" sz="800" dirty="0"/>
              <a:t>', tm)</a:t>
            </a:r>
          </a:p>
          <a:p>
            <a:r>
              <a:rPr lang="en-US" altLang="ko-KR" sz="800" dirty="0"/>
              <a:t>            </a:t>
            </a:r>
            <a:r>
              <a:rPr lang="en-US" altLang="ko-KR" sz="800" dirty="0" err="1"/>
              <a:t>result_list.append</a:t>
            </a:r>
            <a:r>
              <a:rPr lang="en-US" altLang="ko-KR" sz="800" dirty="0"/>
              <a:t>(_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return </a:t>
            </a:r>
            <a:r>
              <a:rPr lang="en-US" altLang="ko-KR" sz="800" dirty="0" err="1"/>
              <a:t>result_list</a:t>
            </a:r>
            <a:endParaRPr lang="ko-KR" altLang="en-US" sz="800"/>
          </a:p>
        </p:txBody>
      </p:sp>
      <p:sp>
        <p:nvSpPr>
          <p:cNvPr id="5" name="TextBox 4"/>
          <p:cNvSpPr txBox="1"/>
          <p:nvPr/>
        </p:nvSpPr>
        <p:spPr>
          <a:xfrm>
            <a:off x="4572000" y="1339592"/>
            <a:ext cx="388439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</a:rPr>
              <a:t># </a:t>
            </a:r>
            <a:r>
              <a:rPr lang="ko-KR" altLang="en-US" sz="800" b="1">
                <a:solidFill>
                  <a:srgbClr val="00B050"/>
                </a:solidFill>
              </a:rPr>
              <a:t>구글 클라우드 </a:t>
            </a:r>
            <a:r>
              <a:rPr lang="en-US" altLang="ko-KR" sz="800" b="1" dirty="0">
                <a:solidFill>
                  <a:srgbClr val="00B050"/>
                </a:solidFill>
              </a:rPr>
              <a:t>Memory </a:t>
            </a:r>
            <a:r>
              <a:rPr lang="ko-KR" altLang="en-US" sz="800" b="1">
                <a:solidFill>
                  <a:srgbClr val="00B050"/>
                </a:solidFill>
              </a:rPr>
              <a:t>자원 사용량 가져오기</a:t>
            </a:r>
            <a:endParaRPr lang="en-US" altLang="ko-KR" sz="800" b="1" dirty="0">
              <a:solidFill>
                <a:srgbClr val="00B050"/>
              </a:solidFill>
            </a:endParaRPr>
          </a:p>
          <a:p>
            <a:r>
              <a:rPr lang="en-US" altLang="ko-KR" sz="800" dirty="0" err="1"/>
              <a:t>def</a:t>
            </a:r>
            <a:r>
              <a:rPr lang="en-US" altLang="ko-KR" sz="800" dirty="0"/>
              <a:t> </a:t>
            </a:r>
            <a:r>
              <a:rPr lang="en-US" altLang="ko-KR" sz="800" dirty="0" err="1"/>
              <a:t>get_memory_utilization</a:t>
            </a:r>
            <a:r>
              <a:rPr lang="en-US" altLang="ko-KR" sz="800" dirty="0"/>
              <a:t>(</a:t>
            </a:r>
            <a:r>
              <a:rPr lang="en-US" altLang="ko-KR" sz="800" dirty="0" err="1"/>
              <a:t>p_project_name</a:t>
            </a:r>
            <a:r>
              <a:rPr lang="en-US" altLang="ko-KR" sz="800" dirty="0"/>
              <a:t>):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client = monitoring_v3.MetricServiceClient()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project_name</a:t>
            </a:r>
            <a:r>
              <a:rPr lang="en-US" altLang="ko-KR" sz="800" dirty="0"/>
              <a:t> = </a:t>
            </a:r>
            <a:r>
              <a:rPr lang="en-US" altLang="ko-KR" sz="800" dirty="0" err="1"/>
              <a:t>p_project_name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    now = </a:t>
            </a:r>
            <a:r>
              <a:rPr lang="en-US" altLang="ko-KR" sz="800" dirty="0" err="1"/>
              <a:t>time.time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    tm = </a:t>
            </a:r>
            <a:r>
              <a:rPr lang="en-US" altLang="ko-KR" sz="800" dirty="0" err="1"/>
              <a:t>localtime</a:t>
            </a:r>
            <a:r>
              <a:rPr lang="en-US" altLang="ko-KR" sz="800" dirty="0"/>
              <a:t>(now)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seconds = </a:t>
            </a:r>
            <a:r>
              <a:rPr lang="en-US" altLang="ko-KR" sz="800" dirty="0" err="1"/>
              <a:t>int</a:t>
            </a:r>
            <a:r>
              <a:rPr lang="en-US" altLang="ko-KR" sz="800" dirty="0"/>
              <a:t>(now)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 = </a:t>
            </a:r>
            <a:r>
              <a:rPr lang="en-US" altLang="ko-KR" sz="800" dirty="0" err="1"/>
              <a:t>int</a:t>
            </a:r>
            <a:r>
              <a:rPr lang="en-US" altLang="ko-KR" sz="800" dirty="0"/>
              <a:t>((now - seconds) * 10 ** 9)</a:t>
            </a:r>
          </a:p>
          <a:p>
            <a:r>
              <a:rPr lang="en-US" altLang="ko-KR" sz="800" dirty="0"/>
              <a:t>    interval = monitoring_v3.TimeInterval(</a:t>
            </a:r>
          </a:p>
          <a:p>
            <a:r>
              <a:rPr lang="en-US" altLang="ko-KR" sz="800" dirty="0"/>
              <a:t>        {</a:t>
            </a:r>
          </a:p>
          <a:p>
            <a:r>
              <a:rPr lang="en-US" altLang="ko-KR" sz="800" dirty="0"/>
              <a:t>            "</a:t>
            </a:r>
            <a:r>
              <a:rPr lang="en-US" altLang="ko-KR" sz="800" dirty="0" err="1"/>
              <a:t>end_time</a:t>
            </a:r>
            <a:r>
              <a:rPr lang="en-US" altLang="ko-KR" sz="800" dirty="0"/>
              <a:t>": {"seconds": seconds, "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":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},</a:t>
            </a:r>
          </a:p>
          <a:p>
            <a:r>
              <a:rPr lang="en-US" altLang="ko-KR" sz="800" dirty="0"/>
              <a:t>            "</a:t>
            </a:r>
            <a:r>
              <a:rPr lang="en-US" altLang="ko-KR" sz="800" dirty="0" err="1"/>
              <a:t>start_time</a:t>
            </a:r>
            <a:r>
              <a:rPr lang="en-US" altLang="ko-KR" sz="800" dirty="0"/>
              <a:t>": {"seconds": (seconds - 120), "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": </a:t>
            </a:r>
            <a:r>
              <a:rPr lang="en-US" altLang="ko-KR" sz="800" dirty="0" err="1"/>
              <a:t>nanos</a:t>
            </a:r>
            <a:r>
              <a:rPr lang="en-US" altLang="ko-KR" sz="800" dirty="0"/>
              <a:t>},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results = </a:t>
            </a:r>
            <a:r>
              <a:rPr lang="en-US" altLang="ko-KR" sz="800" dirty="0" err="1"/>
              <a:t>client.list_time_series</a:t>
            </a:r>
            <a:r>
              <a:rPr lang="en-US" altLang="ko-KR" sz="800" dirty="0"/>
              <a:t>(</a:t>
            </a:r>
          </a:p>
          <a:p>
            <a:r>
              <a:rPr lang="en-US" altLang="ko-KR" sz="800" dirty="0"/>
              <a:t>        request={</a:t>
            </a:r>
          </a:p>
          <a:p>
            <a:r>
              <a:rPr lang="en-US" altLang="ko-KR" sz="800" dirty="0"/>
              <a:t>            "name": </a:t>
            </a:r>
            <a:r>
              <a:rPr lang="en-US" altLang="ko-KR" sz="800" dirty="0" err="1"/>
              <a:t>project_name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/>
              <a:t>            "filter": '</a:t>
            </a:r>
            <a:r>
              <a:rPr lang="en-US" altLang="ko-KR" sz="800" dirty="0" err="1"/>
              <a:t>metric.type</a:t>
            </a:r>
            <a:r>
              <a:rPr lang="en-US" altLang="ko-KR" sz="800" dirty="0"/>
              <a:t> = "agent.googleapis.com/memory/</a:t>
            </a:r>
            <a:r>
              <a:rPr lang="en-US" altLang="ko-KR" sz="800" dirty="0" err="1"/>
              <a:t>percent_used</a:t>
            </a:r>
            <a:r>
              <a:rPr lang="en-US" altLang="ko-KR" sz="800" dirty="0"/>
              <a:t>"',</a:t>
            </a:r>
          </a:p>
          <a:p>
            <a:r>
              <a:rPr lang="en-US" altLang="ko-KR" sz="800" dirty="0"/>
              <a:t>            "interval": interval,</a:t>
            </a:r>
          </a:p>
          <a:p>
            <a:r>
              <a:rPr lang="en-US" altLang="ko-KR" sz="800" dirty="0"/>
              <a:t>            "view": monitoring_v3.ListTimeSeriesRequest.TimeSeriesView.FULL,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result_list</a:t>
            </a:r>
            <a:r>
              <a:rPr lang="en-US" altLang="ko-KR" sz="800" dirty="0"/>
              <a:t> = []</a:t>
            </a:r>
          </a:p>
          <a:p>
            <a:r>
              <a:rPr lang="en-US" altLang="ko-KR" sz="800" dirty="0"/>
              <a:t>    for result in results:</a:t>
            </a:r>
          </a:p>
          <a:p>
            <a:r>
              <a:rPr lang="en-US" altLang="ko-KR" sz="800" dirty="0"/>
              <a:t>        if </a:t>
            </a:r>
            <a:r>
              <a:rPr lang="en-US" altLang="ko-KR" sz="800" dirty="0" err="1"/>
              <a:t>result.metric.labels.get</a:t>
            </a:r>
            <a:r>
              <a:rPr lang="en-US" altLang="ko-KR" sz="800" dirty="0"/>
              <a:t>("state") == "free":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 = {}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["vendor"] = "</a:t>
            </a:r>
            <a:r>
              <a:rPr lang="en-US" altLang="ko-KR" sz="800" dirty="0" err="1"/>
              <a:t>gcp</a:t>
            </a:r>
            <a:r>
              <a:rPr lang="en-US" altLang="ko-KR" sz="800" dirty="0"/>
              <a:t>"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</a:t>
            </a:r>
            <a:r>
              <a:rPr lang="en-US" altLang="ko-KR" sz="800" dirty="0" err="1"/>
              <a:t>instance_id</a:t>
            </a:r>
            <a:r>
              <a:rPr lang="en-US" altLang="ko-KR" sz="800" dirty="0"/>
              <a:t>"] = </a:t>
            </a:r>
            <a:r>
              <a:rPr lang="en-US" altLang="ko-KR" sz="800" dirty="0" err="1"/>
              <a:t>result.resource.labels.get</a:t>
            </a:r>
            <a:r>
              <a:rPr lang="en-US" altLang="ko-KR" sz="800" dirty="0"/>
              <a:t>("</a:t>
            </a:r>
            <a:r>
              <a:rPr lang="en-US" altLang="ko-KR" sz="800" dirty="0" err="1"/>
              <a:t>instance_id</a:t>
            </a:r>
            <a:r>
              <a:rPr lang="en-US" altLang="ko-KR" sz="800" dirty="0"/>
              <a:t>")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["metric"] = "memory"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["value"] = round(100 - </a:t>
            </a:r>
            <a:r>
              <a:rPr lang="en-US" altLang="ko-KR" sz="800" dirty="0" err="1"/>
              <a:t>result.points</a:t>
            </a:r>
            <a:r>
              <a:rPr lang="en-US" altLang="ko-KR" sz="800" dirty="0"/>
              <a:t>[0].</a:t>
            </a:r>
            <a:r>
              <a:rPr lang="en-US" altLang="ko-KR" sz="800" dirty="0" err="1"/>
              <a:t>value.double_value</a:t>
            </a:r>
            <a:r>
              <a:rPr lang="en-US" altLang="ko-KR" sz="800" dirty="0"/>
              <a:t>, 1)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["time"] = </a:t>
            </a:r>
            <a:r>
              <a:rPr lang="en-US" altLang="ko-KR" sz="800" dirty="0" err="1"/>
              <a:t>strftime</a:t>
            </a:r>
            <a:r>
              <a:rPr lang="en-US" altLang="ko-KR" sz="800" dirty="0"/>
              <a:t>('%Y-%m-%d %I:%M:%S %p', tm)</a:t>
            </a:r>
          </a:p>
          <a:p>
            <a:r>
              <a:rPr lang="en-US" altLang="ko-KR" sz="800" dirty="0"/>
              <a:t>            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["</a:t>
            </a:r>
            <a:r>
              <a:rPr lang="en-US" altLang="ko-KR" sz="800" dirty="0" err="1"/>
              <a:t>time_key</a:t>
            </a:r>
            <a:r>
              <a:rPr lang="en-US" altLang="ko-KR" sz="800" dirty="0"/>
              <a:t>"] = </a:t>
            </a:r>
            <a:r>
              <a:rPr lang="en-US" altLang="ko-KR" sz="800" dirty="0" err="1"/>
              <a:t>strftime</a:t>
            </a:r>
            <a:r>
              <a:rPr lang="en-US" altLang="ko-KR" sz="800" dirty="0"/>
              <a:t>('%</a:t>
            </a:r>
            <a:r>
              <a:rPr lang="en-US" altLang="ko-KR" sz="800" dirty="0" err="1"/>
              <a:t>Y%m%d%I%M%S</a:t>
            </a:r>
            <a:r>
              <a:rPr lang="en-US" altLang="ko-KR" sz="800" dirty="0"/>
              <a:t>', tm)</a:t>
            </a:r>
          </a:p>
          <a:p>
            <a:r>
              <a:rPr lang="en-US" altLang="ko-KR" sz="800" dirty="0"/>
              <a:t>            </a:t>
            </a:r>
            <a:r>
              <a:rPr lang="en-US" altLang="ko-KR" sz="800" dirty="0" err="1"/>
              <a:t>result_list.append</a:t>
            </a:r>
            <a:r>
              <a:rPr lang="en-US" altLang="ko-KR" sz="800" dirty="0"/>
              <a:t>(_</a:t>
            </a:r>
            <a:r>
              <a:rPr lang="en-US" altLang="ko-KR" sz="800" dirty="0" err="1"/>
              <a:t>dict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return </a:t>
            </a:r>
            <a:r>
              <a:rPr lang="en-US" altLang="ko-KR" sz="800" dirty="0" err="1"/>
              <a:t>result_list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539552" y="1196752"/>
            <a:ext cx="8280920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884146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클라우드</a:t>
            </a:r>
            <a:r>
              <a:rPr lang="ko-KR" altLang="en-US" sz="1200" b="1" dirty="0"/>
              <a:t> 자원 사용량 수집 </a:t>
            </a:r>
            <a:r>
              <a:rPr lang="en-US" altLang="ko-KR" sz="1200" b="1" dirty="0"/>
              <a:t>Agent </a:t>
            </a:r>
            <a:r>
              <a:rPr lang="ko-KR" altLang="en-US" sz="1200" b="1"/>
              <a:t>소스코드</a:t>
            </a:r>
          </a:p>
        </p:txBody>
      </p:sp>
    </p:spTree>
    <p:extLst>
      <p:ext uri="{BB962C8B-B14F-4D97-AF65-F5344CB8AC3E}">
        <p14:creationId xmlns:p14="http://schemas.microsoft.com/office/powerpoint/2010/main" val="103231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850" y="692150"/>
            <a:ext cx="2808288" cy="296863"/>
          </a:xfrm>
          <a:prstGeom prst="rect">
            <a:avLst/>
          </a:prstGeom>
        </p:spPr>
        <p:txBody>
          <a:bodyPr/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ea typeface="+mn-ea"/>
                <a:cs typeface="+mj-cs"/>
              </a:rPr>
              <a:t>(2)</a:t>
            </a:r>
            <a:endParaRPr lang="ko-KR" altLang="en-US" sz="1700" spc="-5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/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1753" name="그림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43608" y="1306644"/>
            <a:ext cx="66247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00B050"/>
                </a:solidFill>
              </a:rPr>
              <a:t># REST API /</a:t>
            </a:r>
            <a:r>
              <a:rPr lang="en-US" altLang="ko-KR" sz="900" b="1" dirty="0" err="1">
                <a:solidFill>
                  <a:srgbClr val="00B050"/>
                </a:solidFill>
              </a:rPr>
              <a:t>monitor_info</a:t>
            </a:r>
            <a:r>
              <a:rPr lang="en-US" altLang="ko-KR" sz="900" b="1" dirty="0">
                <a:solidFill>
                  <a:srgbClr val="00B050"/>
                </a:solidFill>
              </a:rPr>
              <a:t> (Agent</a:t>
            </a:r>
            <a:r>
              <a:rPr lang="ko-KR" altLang="en-US" sz="900" b="1" dirty="0">
                <a:solidFill>
                  <a:srgbClr val="00B050"/>
                </a:solidFill>
              </a:rPr>
              <a:t>로부터 모니터링 정보를 </a:t>
            </a:r>
            <a:r>
              <a:rPr lang="ko-KR" altLang="en-US" sz="900" b="1" dirty="0" err="1">
                <a:solidFill>
                  <a:srgbClr val="00B050"/>
                </a:solidFill>
              </a:rPr>
              <a:t>요청받아</a:t>
            </a:r>
            <a:r>
              <a:rPr lang="ko-KR" altLang="en-US" sz="900" b="1" dirty="0">
                <a:solidFill>
                  <a:srgbClr val="00B050"/>
                </a:solidFill>
              </a:rPr>
              <a:t> </a:t>
            </a:r>
            <a:r>
              <a:rPr lang="en-US" altLang="ko-KR" sz="900" b="1" dirty="0">
                <a:solidFill>
                  <a:srgbClr val="00B050"/>
                </a:solidFill>
              </a:rPr>
              <a:t>DB</a:t>
            </a:r>
            <a:r>
              <a:rPr lang="ko-KR" altLang="en-US" sz="900" b="1" dirty="0">
                <a:solidFill>
                  <a:srgbClr val="00B050"/>
                </a:solidFill>
              </a:rPr>
              <a:t>에 저장</a:t>
            </a:r>
            <a:endParaRPr lang="en-US" altLang="ko-KR" sz="900" b="1" dirty="0">
              <a:solidFill>
                <a:srgbClr val="00B050"/>
              </a:solidFill>
            </a:endParaRPr>
          </a:p>
          <a:p>
            <a:r>
              <a:rPr lang="en-US" altLang="ko-KR" sz="900" dirty="0"/>
              <a:t>@</a:t>
            </a:r>
            <a:r>
              <a:rPr lang="en-US" altLang="ko-KR" sz="900" dirty="0" err="1"/>
              <a:t>app.post</a:t>
            </a:r>
            <a:r>
              <a:rPr lang="en-US" altLang="ko-KR" sz="900" dirty="0"/>
              <a:t>("/</a:t>
            </a:r>
            <a:r>
              <a:rPr lang="en-US" altLang="ko-KR" sz="900" dirty="0" err="1"/>
              <a:t>monitor_info</a:t>
            </a:r>
            <a:r>
              <a:rPr lang="en-US" altLang="ko-KR" sz="900" dirty="0"/>
              <a:t>")</a:t>
            </a:r>
          </a:p>
          <a:p>
            <a:r>
              <a:rPr lang="en-US" altLang="ko-KR" sz="900" dirty="0" err="1"/>
              <a:t>def</a:t>
            </a:r>
            <a:r>
              <a:rPr lang="en-US" altLang="ko-KR" sz="900" dirty="0"/>
              <a:t> </a:t>
            </a:r>
            <a:r>
              <a:rPr lang="en-US" altLang="ko-KR" sz="900" dirty="0" err="1"/>
              <a:t>post_monitor_info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</a:t>
            </a:r>
            <a:r>
              <a:rPr lang="en-US" altLang="ko-KR" sz="900" dirty="0"/>
              <a:t>: </a:t>
            </a:r>
            <a:r>
              <a:rPr lang="en-US" altLang="ko-KR" sz="900" dirty="0" err="1"/>
              <a:t>MonitorInfo</a:t>
            </a:r>
            <a:r>
              <a:rPr lang="en-US" altLang="ko-KR" sz="900" dirty="0"/>
              <a:t>):</a:t>
            </a:r>
          </a:p>
          <a:p>
            <a:r>
              <a:rPr lang="en-US" altLang="ko-KR" sz="900" dirty="0"/>
              <a:t>    try: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myfunc</a:t>
            </a:r>
            <a:r>
              <a:rPr lang="en-US" altLang="ko-KR" sz="900" dirty="0"/>
              <a:t> = sys._</a:t>
            </a:r>
            <a:r>
              <a:rPr lang="en-US" altLang="ko-KR" sz="900" dirty="0" err="1"/>
              <a:t>getframe</a:t>
            </a:r>
            <a:r>
              <a:rPr lang="en-US" altLang="ko-KR" sz="900" dirty="0"/>
              <a:t>().</a:t>
            </a:r>
            <a:r>
              <a:rPr lang="en-US" altLang="ko-KR" sz="900" dirty="0" err="1"/>
              <a:t>f_code.co_name</a:t>
            </a:r>
            <a:endParaRPr lang="en-US" altLang="ko-KR" sz="900" dirty="0"/>
          </a:p>
          <a:p>
            <a:r>
              <a:rPr lang="en-US" altLang="ko-KR" sz="900" dirty="0"/>
              <a:t>        global logger</a:t>
            </a:r>
          </a:p>
          <a:p>
            <a:r>
              <a:rPr lang="en-US" altLang="ko-KR" sz="900" dirty="0"/>
              <a:t>        logger.info(f"[{</a:t>
            </a:r>
            <a:r>
              <a:rPr lang="en-US" altLang="ko-KR" sz="900" dirty="0" err="1"/>
              <a:t>myfunc</a:t>
            </a:r>
            <a:r>
              <a:rPr lang="en-US" altLang="ko-KR" sz="900" dirty="0"/>
              <a:t>}] called </a:t>
            </a:r>
            <a:r>
              <a:rPr lang="en-US" altLang="ko-KR" sz="900" dirty="0" err="1"/>
              <a:t>api</a:t>
            </a:r>
            <a:r>
              <a:rPr lang="en-US" altLang="ko-KR" sz="900" dirty="0"/>
              <a:t>. item:{</a:t>
            </a:r>
            <a:r>
              <a:rPr lang="en-US" altLang="ko-KR" sz="900" dirty="0" err="1"/>
              <a:t>monitorInfo</a:t>
            </a:r>
            <a:r>
              <a:rPr lang="en-US" altLang="ko-KR" sz="900" dirty="0"/>
              <a:t>}")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 = {}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['vendor']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monitorInfo.vendor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</a:t>
            </a:r>
            <a:r>
              <a:rPr lang="en-US" altLang="ko-KR" sz="900" dirty="0" err="1"/>
              <a:t>instance_id</a:t>
            </a:r>
            <a:r>
              <a:rPr lang="en-US" altLang="ko-KR" sz="900" dirty="0"/>
              <a:t>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monitorInfo.instance_id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['metric']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monitorInfo.metric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['value']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monitorInfo.value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['time']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monitorInfo.time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['</a:t>
            </a:r>
            <a:r>
              <a:rPr lang="en-US" altLang="ko-KR" sz="900" dirty="0" err="1"/>
              <a:t>time_key</a:t>
            </a:r>
            <a:r>
              <a:rPr lang="en-US" altLang="ko-KR" sz="900" dirty="0"/>
              <a:t>'] =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monitorInfo.time_key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logger.info(f"[{</a:t>
            </a:r>
            <a:r>
              <a:rPr lang="en-US" altLang="ko-KR" sz="900" dirty="0" err="1"/>
              <a:t>myfunc</a:t>
            </a:r>
            <a:r>
              <a:rPr lang="en-US" altLang="ko-KR" sz="900" dirty="0"/>
              <a:t>}] item:{_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}")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</a:t>
            </a:r>
            <a:r>
              <a:rPr lang="en-US" altLang="ko-KR" sz="900" dirty="0"/>
              <a:t> = </a:t>
            </a:r>
            <a:r>
              <a:rPr lang="en-US" altLang="ko-KR" sz="900" dirty="0" err="1"/>
              <a:t>MySQLWrapper.MySQLWrapper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mysql_wrapper.set_logger</a:t>
            </a:r>
            <a:r>
              <a:rPr lang="en-US" altLang="ko-KR" sz="900" dirty="0"/>
              <a:t>(</a:t>
            </a:r>
            <a:r>
              <a:rPr lang="en-US" altLang="ko-KR" sz="900" dirty="0" err="1"/>
              <a:t>config_manager.get_logger</a:t>
            </a:r>
            <a:r>
              <a:rPr lang="en-US" altLang="ko-KR" sz="900" dirty="0"/>
              <a:t>())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mysql_wrapper.db_connect</a:t>
            </a:r>
            <a:r>
              <a:rPr lang="en-US" altLang="ko-KR" sz="900" dirty="0"/>
              <a:t>(</a:t>
            </a:r>
            <a:r>
              <a:rPr lang="en-US" altLang="ko-KR" sz="900" dirty="0" err="1"/>
              <a:t>config_manager.get_db_connection_info</a:t>
            </a:r>
            <a:r>
              <a:rPr lang="en-US" altLang="ko-KR" sz="900" dirty="0"/>
              <a:t>())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df</a:t>
            </a:r>
            <a:r>
              <a:rPr lang="en-US" altLang="ko-KR" sz="900" dirty="0"/>
              <a:t> = </a:t>
            </a:r>
            <a:r>
              <a:rPr lang="en-US" altLang="ko-KR" sz="900" dirty="0" err="1"/>
              <a:t>pd.json_normalize</a:t>
            </a:r>
            <a:r>
              <a:rPr lang="en-US" altLang="ko-KR" sz="900" dirty="0"/>
              <a:t>(_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mysql_wrapper.db_insert</a:t>
            </a:r>
            <a:r>
              <a:rPr lang="en-US" altLang="ko-KR" sz="900" dirty="0"/>
              <a:t>(</a:t>
            </a:r>
            <a:r>
              <a:rPr lang="en-US" altLang="ko-KR" sz="900" dirty="0" err="1"/>
              <a:t>df</a:t>
            </a:r>
            <a:r>
              <a:rPr lang="en-US" altLang="ko-KR" sz="900" dirty="0"/>
              <a:t>, 'monitor', "</a:t>
            </a:r>
            <a:r>
              <a:rPr lang="en-US" altLang="ko-KR" sz="900" dirty="0" err="1"/>
              <a:t>insertonly</a:t>
            </a:r>
            <a:r>
              <a:rPr lang="en-US" altLang="ko-KR" sz="900" dirty="0"/>
              <a:t>")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mysql_wrapper.db_commit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mysql_wrapper.db_close</a:t>
            </a:r>
            <a:r>
              <a:rPr lang="en-US" altLang="ko-KR" sz="900" dirty="0"/>
              <a:t>()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json_data</a:t>
            </a:r>
            <a:r>
              <a:rPr lang="en-US" altLang="ko-KR" sz="900" dirty="0"/>
              <a:t> = </a:t>
            </a:r>
            <a:r>
              <a:rPr lang="en-US" altLang="ko-KR" sz="900" dirty="0" err="1"/>
              <a:t>make_json_result</a:t>
            </a:r>
            <a:r>
              <a:rPr lang="en-US" altLang="ko-KR" sz="900" dirty="0"/>
              <a:t>(True, "0", "", "")</a:t>
            </a:r>
          </a:p>
          <a:p>
            <a:r>
              <a:rPr lang="en-US" altLang="ko-KR" sz="900" dirty="0"/>
              <a:t>        return </a:t>
            </a:r>
            <a:r>
              <a:rPr lang="en-US" altLang="ko-KR" sz="900" dirty="0" err="1"/>
              <a:t>json_data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    except Exception as err: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json_data</a:t>
            </a:r>
            <a:r>
              <a:rPr lang="en-US" altLang="ko-KR" sz="900" dirty="0"/>
              <a:t> = </a:t>
            </a:r>
            <a:r>
              <a:rPr lang="en-US" altLang="ko-KR" sz="900" dirty="0" err="1"/>
              <a:t>make_json_result</a:t>
            </a:r>
            <a:r>
              <a:rPr lang="en-US" altLang="ko-KR" sz="900" dirty="0"/>
              <a:t>(False, "99", f"{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(err)}", None)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logger.error</a:t>
            </a:r>
            <a:r>
              <a:rPr lang="en-US" altLang="ko-KR" sz="900" dirty="0"/>
              <a:t>(f"[{</a:t>
            </a:r>
            <a:r>
              <a:rPr lang="en-US" altLang="ko-KR" sz="900" dirty="0" err="1"/>
              <a:t>myfunc</a:t>
            </a:r>
            <a:r>
              <a:rPr lang="en-US" altLang="ko-KR" sz="900" dirty="0"/>
              <a:t>}] Exception err:{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(err)}, data:{_</a:t>
            </a:r>
            <a:r>
              <a:rPr lang="en-US" altLang="ko-KR" sz="900" dirty="0" err="1"/>
              <a:t>dict</a:t>
            </a:r>
            <a:r>
              <a:rPr lang="en-US" altLang="ko-KR" sz="900" dirty="0"/>
              <a:t>}")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mysql_wrapper.db_close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/>
              <a:t>        return </a:t>
            </a:r>
            <a:r>
              <a:rPr lang="en-US" altLang="ko-KR" sz="900" dirty="0" err="1"/>
              <a:t>json_data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539552" y="1196752"/>
            <a:ext cx="8280920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884146"/>
            <a:ext cx="4169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수집한 자원사용량 저장을 위한 </a:t>
            </a:r>
            <a:r>
              <a:rPr lang="en-US" altLang="ko-KR" sz="1200" b="1" dirty="0"/>
              <a:t>DB </a:t>
            </a:r>
            <a:r>
              <a:rPr lang="ko-KR" altLang="en-US" sz="1200" b="1"/>
              <a:t>통신 </a:t>
            </a:r>
            <a:r>
              <a:rPr lang="en-US" altLang="ko-KR" sz="1200" b="1" dirty="0"/>
              <a:t>Server </a:t>
            </a:r>
            <a:r>
              <a:rPr lang="ko-KR" altLang="en-US" sz="1200" b="1"/>
              <a:t>소스코드</a:t>
            </a:r>
          </a:p>
        </p:txBody>
      </p:sp>
    </p:spTree>
    <p:extLst>
      <p:ext uri="{BB962C8B-B14F-4D97-AF65-F5344CB8AC3E}">
        <p14:creationId xmlns:p14="http://schemas.microsoft.com/office/powerpoint/2010/main" val="1449540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850" y="692150"/>
            <a:ext cx="2808288" cy="296863"/>
          </a:xfrm>
          <a:prstGeom prst="rect">
            <a:avLst/>
          </a:prstGeom>
        </p:spPr>
        <p:txBody>
          <a:bodyPr/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웹 호스팅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(1/2)</a:t>
            </a:r>
            <a:endParaRPr lang="ko-KR" altLang="en-US" sz="1700" spc="-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/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1753" name="그림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03575" y="848539"/>
            <a:ext cx="5251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HOSTING.KR</a:t>
            </a:r>
            <a:r>
              <a:rPr lang="ko-KR" altLang="en-US" sz="1200" b="1" dirty="0"/>
              <a:t>의 웹 호스팅 서비스를 이용하여 구성한 웹페이지 파일 등록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0406F1-4D17-8B47-4C5B-4E36FE5C0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49" y="1423658"/>
            <a:ext cx="8472144" cy="40991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B300C8-1CF6-0B6F-7B3D-B887B89F1805}"/>
              </a:ext>
            </a:extLst>
          </p:cNvPr>
          <p:cNvSpPr txBox="1"/>
          <p:nvPr/>
        </p:nvSpPr>
        <p:spPr>
          <a:xfrm>
            <a:off x="1421630" y="5682418"/>
            <a:ext cx="6224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파일관리자의 </a:t>
            </a:r>
            <a:r>
              <a:rPr lang="en-US" altLang="ko-KR" sz="1200" b="1" dirty="0" err="1"/>
              <a:t>public_html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경로에 구성한 </a:t>
            </a:r>
            <a:r>
              <a:rPr lang="en-US" altLang="ko-KR" sz="1200" b="1" dirty="0" err="1"/>
              <a:t>css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js</a:t>
            </a:r>
            <a:r>
              <a:rPr lang="en-US" altLang="ko-KR" sz="1200" b="1" dirty="0"/>
              <a:t>, html </a:t>
            </a:r>
            <a:r>
              <a:rPr lang="ko-KR" altLang="en-US" sz="1200" b="1" dirty="0"/>
              <a:t>파일을 추가하여 웹 서비스 구동</a:t>
            </a:r>
          </a:p>
        </p:txBody>
      </p:sp>
    </p:spTree>
    <p:extLst>
      <p:ext uri="{BB962C8B-B14F-4D97-AF65-F5344CB8AC3E}">
        <p14:creationId xmlns:p14="http://schemas.microsoft.com/office/powerpoint/2010/main" val="2972015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850" y="692150"/>
            <a:ext cx="2808288" cy="296863"/>
          </a:xfrm>
          <a:prstGeom prst="rect">
            <a:avLst/>
          </a:prstGeom>
        </p:spPr>
        <p:txBody>
          <a:bodyPr/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웹 호스팅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(2/2)</a:t>
            </a:r>
            <a:endParaRPr lang="ko-KR" altLang="en-US" sz="1700" spc="-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/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1753" name="그림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03575" y="848539"/>
            <a:ext cx="3544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사이트 접속 시 모니터링을 할 수 있는 초기 화면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9668B4-BEC9-D56B-EBB4-257D824CF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08" y="1606653"/>
            <a:ext cx="8367384" cy="424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029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3525542-DFCF-48FE-B002-C02C948DB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08" y="1703705"/>
            <a:ext cx="5928433" cy="333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 0"/>
          <p:cNvSpPr>
            <a:spLocks/>
          </p:cNvSpPr>
          <p:nvPr/>
        </p:nvSpPr>
        <p:spPr>
          <a:xfrm>
            <a:off x="107950" y="0"/>
            <a:ext cx="3096895" cy="1127125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4" name="Rect 0"/>
          <p:cNvCxnSpPr/>
          <p:nvPr/>
        </p:nvCxnSpPr>
        <p:spPr>
          <a:xfrm>
            <a:off x="424180" y="541655"/>
            <a:ext cx="2593340" cy="1270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>
            <a:off x="3276600" y="549275"/>
            <a:ext cx="5328920" cy="1270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Rect 0"/>
          <p:cNvSpPr txBox="1">
            <a:spLocks/>
          </p:cNvSpPr>
          <p:nvPr/>
        </p:nvSpPr>
        <p:spPr>
          <a:xfrm>
            <a:off x="323850" y="692150"/>
            <a:ext cx="2809875" cy="29845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| </a:t>
            </a:r>
            <a:r>
              <a:rPr sz="1700" b="1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페이지</a:t>
            </a:r>
            <a:r>
              <a:rPr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1700" b="1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설명</a:t>
            </a:r>
            <a:r>
              <a:rPr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–</a:t>
            </a:r>
            <a:r>
              <a:rPr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Main</a:t>
            </a:r>
            <a:r>
              <a:rPr lang="en-US"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(1/2)</a:t>
            </a:r>
            <a:endParaRPr lang="ko-KR" altLang="en-US" sz="17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1750" name="Picture " descr="C:/Users/jihoon/AppData/Roaming/PolarisOffice/ETemp/15340_22793768/fImage2256497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6005" y="476250"/>
            <a:ext cx="456565" cy="16002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Rect 0"/>
          <p:cNvSpPr>
            <a:spLocks/>
          </p:cNvSpPr>
          <p:nvPr/>
        </p:nvSpPr>
        <p:spPr>
          <a:xfrm flipV="1">
            <a:off x="-577850" y="-576580"/>
            <a:ext cx="1182370" cy="116840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8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한이음 ▶ 프로그램 설계서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31753" name="Picture " descr="C:/Users/jihoon/AppData/Roaming/PolarisOffice/ETemp/15340_22793768/fImage8195645008467.emf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6250" y="125730"/>
            <a:ext cx="869950" cy="28067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4" name="Rect 0"/>
          <p:cNvSpPr txBox="1">
            <a:spLocks/>
          </p:cNvSpPr>
          <p:nvPr/>
        </p:nvSpPr>
        <p:spPr>
          <a:xfrm>
            <a:off x="3203575" y="848360"/>
            <a:ext cx="1739265" cy="27749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Main Dashboard part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sp>
        <p:nvSpPr>
          <p:cNvPr id="31755" name="Rect 0"/>
          <p:cNvSpPr txBox="1">
            <a:spLocks/>
          </p:cNvSpPr>
          <p:nvPr/>
        </p:nvSpPr>
        <p:spPr>
          <a:xfrm>
            <a:off x="6302375" y="1970539"/>
            <a:ext cx="2270125" cy="9544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>
                <a:latin typeface="맑은 고딕" charset="0"/>
                <a:ea typeface="맑은 고딕" charset="0"/>
              </a:rPr>
              <a:t>Function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 </a:t>
            </a: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각 클라우드별 </a:t>
            </a:r>
            <a:r>
              <a:rPr sz="12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CPU, Memory</a:t>
            </a:r>
            <a:r>
              <a:rPr sz="1200" b="1">
                <a:latin typeface="맑은 고딕" charset="0"/>
                <a:ea typeface="맑은 고딕" charset="0"/>
              </a:rPr>
              <a:t> </a:t>
            </a: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값 표시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sp>
        <p:nvSpPr>
          <p:cNvPr id="31756" name="Rect 0"/>
          <p:cNvSpPr txBox="1">
            <a:spLocks/>
          </p:cNvSpPr>
          <p:nvPr/>
        </p:nvSpPr>
        <p:spPr>
          <a:xfrm>
            <a:off x="5387975" y="3650615"/>
            <a:ext cx="4098290" cy="126174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>
                <a:latin typeface="맑은 고딕" charset="0"/>
                <a:ea typeface="맑은 고딕" charset="0"/>
              </a:rPr>
              <a:t>Improvement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Defalut 화면에 AWS, GCP </a:t>
            </a: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그래프가 동시에 나오게 수정 예정</a:t>
            </a: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pic>
        <p:nvPicPr>
          <p:cNvPr id="31757" name="Picture " descr="C:/Users/jihoon/AppData/Roaming/PolarisOffice/ETemp/15340_22793768/fImage2773505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10" y="5842000"/>
            <a:ext cx="4565650" cy="222250"/>
          </a:xfrm>
          <a:prstGeom prst="rect">
            <a:avLst/>
          </a:prstGeom>
          <a:noFill/>
        </p:spPr>
      </p:pic>
      <p:cxnSp>
        <p:nvCxnSpPr>
          <p:cNvPr id="31758" name="Rect 0"/>
          <p:cNvCxnSpPr/>
          <p:nvPr/>
        </p:nvCxnSpPr>
        <p:spPr>
          <a:xfrm>
            <a:off x="1380490" y="4775200"/>
            <a:ext cx="43180" cy="949325"/>
          </a:xfrm>
          <a:prstGeom prst="straightConnector1">
            <a:avLst/>
          </a:prstGeom>
          <a:ln w="38100" cap="flat" cmpd="sng">
            <a:prstDash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759" name="Rect 0"/>
          <p:cNvSpPr txBox="1">
            <a:spLocks/>
          </p:cNvSpPr>
          <p:nvPr/>
        </p:nvSpPr>
        <p:spPr>
          <a:xfrm>
            <a:off x="786130" y="6174105"/>
            <a:ext cx="4834890" cy="26162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 b="1">
                <a:latin typeface="맑은 고딕" charset="0"/>
                <a:ea typeface="맑은 고딕" charset="0"/>
              </a:rPr>
              <a:t>Canvas tag를 이용하여 dashboard 형성</a:t>
            </a:r>
            <a:endParaRPr lang="ko-KR" altLang="en-US" sz="11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extLst>
              <a:ext uri="{FF2B5EF4-FFF2-40B4-BE49-F238E27FC236}">
                <a16:creationId xmlns:a16="http://schemas.microsoft.com/office/drawing/2014/main" id="{806AC6EF-4CFB-F75C-341F-F918053A9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01" y="398"/>
            <a:ext cx="3096700" cy="1124340"/>
          </a:xfrm>
          <a:prstGeom prst="rect">
            <a:avLst/>
          </a:prstGeom>
          <a:solidFill>
            <a:srgbClr val="3B5A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3077" name="Line 5">
            <a:extLst>
              <a:ext uri="{FF2B5EF4-FFF2-40B4-BE49-F238E27FC236}">
                <a16:creationId xmlns:a16="http://schemas.microsoft.com/office/drawing/2014/main" id="{5F23D09C-0F4E-6325-A679-2D66D60E7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22" y="540335"/>
            <a:ext cx="2593288" cy="0"/>
          </a:xfrm>
          <a:prstGeom prst="line">
            <a:avLst/>
          </a:prstGeom>
          <a:noFill/>
          <a:ln w="28634" cmpd="sng">
            <a:solidFill>
              <a:srgbClr val="F2F2F2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3078" name="Line 6">
            <a:extLst>
              <a:ext uri="{FF2B5EF4-FFF2-40B4-BE49-F238E27FC236}">
                <a16:creationId xmlns:a16="http://schemas.microsoft.com/office/drawing/2014/main" id="{59F14BE0-5CFE-5192-FD75-4518A2356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151" y="548276"/>
            <a:ext cx="5327912" cy="0"/>
          </a:xfrm>
          <a:prstGeom prst="line">
            <a:avLst/>
          </a:prstGeom>
          <a:noFill/>
          <a:ln w="28634" cmpd="sng">
            <a:solidFill>
              <a:srgbClr val="3B5AA8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9991EE3-9956-030B-CB7B-A9629830532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22376" y="692788"/>
            <a:ext cx="2809262" cy="29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701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단계별 주요 산출물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5D432E2F-6E7B-7D6F-D08E-1D8E75DC7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526" y="475225"/>
            <a:ext cx="455770" cy="158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81" name="Freeform 9">
            <a:extLst>
              <a:ext uri="{FF2B5EF4-FFF2-40B4-BE49-F238E27FC236}">
                <a16:creationId xmlns:a16="http://schemas.microsoft.com/office/drawing/2014/main" id="{2E41C927-5BF3-24CC-B62E-F85CC6CA6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" y="6750"/>
            <a:ext cx="597107" cy="585991"/>
          </a:xfrm>
          <a:custGeom>
            <a:avLst/>
            <a:gdLst>
              <a:gd name="T0" fmla="*/ 0 w 376"/>
              <a:gd name="T1" fmla="*/ 367 h 369"/>
              <a:gd name="T2" fmla="*/ 264 w 376"/>
              <a:gd name="T3" fmla="*/ 263 h 369"/>
              <a:gd name="T4" fmla="*/ 376 w 376"/>
              <a:gd name="T5" fmla="*/ 0 h 369"/>
              <a:gd name="T6" fmla="*/ 193 w 376"/>
              <a:gd name="T7" fmla="*/ 0 h 369"/>
              <a:gd name="T8" fmla="*/ 135 w 376"/>
              <a:gd name="T9" fmla="*/ 132 h 369"/>
              <a:gd name="T10" fmla="*/ 2 w 376"/>
              <a:gd name="T11" fmla="*/ 184 h 369"/>
              <a:gd name="T12" fmla="*/ 0 w 376"/>
              <a:gd name="T13" fmla="*/ 367 h 369"/>
              <a:gd name="T14" fmla="*/ 0 w 376"/>
              <a:gd name="T15" fmla="*/ 367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452" cmpd="sng">
            <a:solidFill>
              <a:srgbClr val="FFFFFF"/>
            </a:solidFill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BCB489C9-A728-CA0E-F872-93241F6D8B7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123698" y="6355780"/>
            <a:ext cx="2895017" cy="365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한이음 ▶ 프로그램 설계서</a:t>
            </a:r>
          </a:p>
        </p:txBody>
      </p:sp>
      <p:graphicFrame>
        <p:nvGraphicFramePr>
          <p:cNvPr id="3083" name="Group 11">
            <a:extLst>
              <a:ext uri="{FF2B5EF4-FFF2-40B4-BE49-F238E27FC236}">
                <a16:creationId xmlns:a16="http://schemas.microsoft.com/office/drawing/2014/main" id="{474701BC-504F-5CD3-5356-63DACFD14CE7}"/>
              </a:ext>
            </a:extLst>
          </p:cNvPr>
          <p:cNvGraphicFramePr>
            <a:graphicFrameLocks noGrp="1"/>
          </p:cNvGraphicFramePr>
          <p:nvPr/>
        </p:nvGraphicFramePr>
        <p:xfrm>
          <a:off x="1224389" y="1339126"/>
          <a:ext cx="6012363" cy="5078583"/>
        </p:xfrm>
        <a:graphic>
          <a:graphicData uri="http://schemas.openxmlformats.org/drawingml/2006/table">
            <a:tbl>
              <a:tblPr/>
              <a:tblGrid>
                <a:gridCol w="1289498">
                  <a:extLst>
                    <a:ext uri="{9D8B030D-6E8A-4147-A177-3AD203B41FA5}">
                      <a16:colId xmlns:a16="http://schemas.microsoft.com/office/drawing/2014/main" val="3282706042"/>
                    </a:ext>
                  </a:extLst>
                </a:gridCol>
                <a:gridCol w="2034293">
                  <a:extLst>
                    <a:ext uri="{9D8B030D-6E8A-4147-A177-3AD203B41FA5}">
                      <a16:colId xmlns:a16="http://schemas.microsoft.com/office/drawing/2014/main" val="1775830510"/>
                    </a:ext>
                  </a:extLst>
                </a:gridCol>
                <a:gridCol w="895661">
                  <a:extLst>
                    <a:ext uri="{9D8B030D-6E8A-4147-A177-3AD203B41FA5}">
                      <a16:colId xmlns:a16="http://schemas.microsoft.com/office/drawing/2014/main" val="2821483762"/>
                    </a:ext>
                  </a:extLst>
                </a:gridCol>
                <a:gridCol w="895661">
                  <a:extLst>
                    <a:ext uri="{9D8B030D-6E8A-4147-A177-3AD203B41FA5}">
                      <a16:colId xmlns:a16="http://schemas.microsoft.com/office/drawing/2014/main" val="4024956943"/>
                    </a:ext>
                  </a:extLst>
                </a:gridCol>
                <a:gridCol w="897250">
                  <a:extLst>
                    <a:ext uri="{9D8B030D-6E8A-4147-A177-3AD203B41FA5}">
                      <a16:colId xmlns:a16="http://schemas.microsoft.com/office/drawing/2014/main" val="324127821"/>
                    </a:ext>
                  </a:extLst>
                </a:gridCol>
              </a:tblGrid>
              <a:tr h="247736">
                <a:tc rowSpan="2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rowSpan="2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산출물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일반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응용 소프트웨어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응용 하드웨어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374353"/>
                  </a:ext>
                </a:extLst>
              </a:tr>
              <a:tr h="539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∙모바일 APP</a:t>
                      </a:r>
                    </a:p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∙Web 등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∙빅데이터</a:t>
                      </a:r>
                    </a:p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∙인공지능</a:t>
                      </a:r>
                    </a:p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∙블록체인 등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∙IoT</a:t>
                      </a:r>
                    </a:p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∙로봇</a:t>
                      </a:r>
                    </a:p>
                    <a:p>
                      <a:pPr marL="0" marR="0" lvl="0" indent="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∙드론 등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525356"/>
                  </a:ext>
                </a:extLst>
              </a:tr>
              <a:tr h="225503">
                <a:tc rowSpan="3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환경 분석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시장/기술 환경 분석서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967563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설문조사 결과서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050936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인터뷰 결과서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701218"/>
                  </a:ext>
                </a:extLst>
              </a:tr>
              <a:tr h="225503">
                <a:tc rowSpan="2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요구사항</a:t>
                      </a:r>
                    </a:p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분석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요구사항 정의서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18188"/>
                  </a:ext>
                </a:extLst>
              </a:tr>
              <a:tr h="2318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유즈케이스 정의서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194576"/>
                  </a:ext>
                </a:extLst>
              </a:tr>
              <a:tr h="225503">
                <a:tc rowSpan="4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아키텍처 설계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서비스 구성도(시스템 구성도)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646395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서비스 흐름도(데이터 흐름도)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38485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UI/UX 정의서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082407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하드웨어/센서 구성도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220599"/>
                  </a:ext>
                </a:extLst>
              </a:tr>
              <a:tr h="225503">
                <a:tc rowSpan="7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기능 설계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메뉴 구성도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39021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화면 설계서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644442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엔티티 관계도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383386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기능 처리도(기능 흐름도)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331961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알고리즘 명세서/설명서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429115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데이터 수집처리 정의서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65532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하드웨어 설계도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79829"/>
                  </a:ext>
                </a:extLst>
              </a:tr>
              <a:tr h="225503">
                <a:tc rowSpan="3">
                  <a:txBody>
                    <a:bodyPr/>
                    <a:lstStyle>
                      <a:lvl1pPr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개발 / 구현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프로그램 목록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639608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테이블 정의서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△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399036"/>
                  </a:ext>
                </a:extLst>
              </a:tr>
              <a:tr h="225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핵심 소스코드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214313" indent="-15240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9890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2876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068513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09850" defTabSz="10287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0670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242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9814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38650" defTabSz="10287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214313" marR="0" lvl="0" indent="-152400" algn="ctr" defTabSz="10287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○</a:t>
                      </a:r>
                    </a:p>
                  </a:txBody>
                  <a:tcPr marL="46476" marR="46476" marT="12849" marB="12849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01666"/>
                  </a:ext>
                </a:extLst>
              </a:tr>
            </a:tbl>
          </a:graphicData>
        </a:graphic>
      </p:graphicFrame>
      <p:sp>
        <p:nvSpPr>
          <p:cNvPr id="3702" name="Rectangle 630">
            <a:extLst>
              <a:ext uri="{FF2B5EF4-FFF2-40B4-BE49-F238E27FC236}">
                <a16:creationId xmlns:a16="http://schemas.microsoft.com/office/drawing/2014/main" id="{591B81F1-7023-C509-4889-0637C20CE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301" y="6454239"/>
            <a:ext cx="7058888" cy="3604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3703" name="Rectangle 631">
            <a:extLst>
              <a:ext uri="{FF2B5EF4-FFF2-40B4-BE49-F238E27FC236}">
                <a16:creationId xmlns:a16="http://schemas.microsoft.com/office/drawing/2014/main" id="{7FCC4FDB-6D42-E787-8E92-FE623CAB711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186276" y="6452651"/>
            <a:ext cx="3457187" cy="3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5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○ 필수, △ 선택</a:t>
            </a:r>
          </a:p>
        </p:txBody>
      </p:sp>
      <p:pic>
        <p:nvPicPr>
          <p:cNvPr id="3704" name="Picture 632">
            <a:extLst>
              <a:ext uri="{FF2B5EF4-FFF2-40B4-BE49-F238E27FC236}">
                <a16:creationId xmlns:a16="http://schemas.microsoft.com/office/drawing/2014/main" id="{548AFACA-A0B0-A104-D2B9-F7C42C606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887" y="124266"/>
            <a:ext cx="868665" cy="279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2">
            <a:extLst>
              <a:ext uri="{FF2B5EF4-FFF2-40B4-BE49-F238E27FC236}">
                <a16:creationId xmlns:a16="http://schemas.microsoft.com/office/drawing/2014/main" id="{FBF69D96-4551-F538-D542-E91EF2CE5C03}"/>
              </a:ext>
            </a:extLst>
          </p:cNvPr>
          <p:cNvSpPr/>
          <p:nvPr/>
        </p:nvSpPr>
        <p:spPr>
          <a:xfrm>
            <a:off x="5390831" y="1061752"/>
            <a:ext cx="1008112" cy="5608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107950" y="0"/>
            <a:ext cx="3096895" cy="1127125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4" name="Rect 0"/>
          <p:cNvCxnSpPr/>
          <p:nvPr/>
        </p:nvCxnSpPr>
        <p:spPr>
          <a:xfrm>
            <a:off x="424180" y="541655"/>
            <a:ext cx="2593340" cy="1270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>
            <a:off x="3276600" y="549275"/>
            <a:ext cx="5328920" cy="1270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Rect 0"/>
          <p:cNvSpPr txBox="1">
            <a:spLocks/>
          </p:cNvSpPr>
          <p:nvPr/>
        </p:nvSpPr>
        <p:spPr>
          <a:xfrm>
            <a:off x="323850" y="692150"/>
            <a:ext cx="2809875" cy="29845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| </a:t>
            </a:r>
            <a:r>
              <a:rPr sz="1700" b="1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페이지</a:t>
            </a:r>
            <a:r>
              <a:rPr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1700" b="1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설명</a:t>
            </a:r>
            <a:r>
              <a:rPr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–</a:t>
            </a:r>
            <a:r>
              <a:rPr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Main</a:t>
            </a:r>
            <a:r>
              <a:rPr lang="en-US"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(2/2)</a:t>
            </a:r>
            <a:endParaRPr lang="ko-KR" altLang="en-US" sz="17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1750" name="Picture " descr="C:/Users/jihoon/AppData/Roaming/PolarisOffice/ETemp/15340_22793768/fImage2256577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6005" y="476250"/>
            <a:ext cx="456565" cy="16002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Rect 0"/>
          <p:cNvSpPr>
            <a:spLocks/>
          </p:cNvSpPr>
          <p:nvPr/>
        </p:nvSpPr>
        <p:spPr>
          <a:xfrm flipV="1">
            <a:off x="-577850" y="-576580"/>
            <a:ext cx="1182370" cy="116840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8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한이음 ▶ 프로그램 설계서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31753" name="Picture " descr="C:/Users/jihoon/AppData/Roaming/PolarisOffice/ETemp/15340_22793768/fImage8195645805724.emf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6250" y="125730"/>
            <a:ext cx="869950" cy="28067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4" name="Rect 0"/>
          <p:cNvSpPr txBox="1">
            <a:spLocks/>
          </p:cNvSpPr>
          <p:nvPr/>
        </p:nvSpPr>
        <p:spPr>
          <a:xfrm>
            <a:off x="3203575" y="848360"/>
            <a:ext cx="2665730" cy="27749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Main Dashboard part code review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sp>
        <p:nvSpPr>
          <p:cNvPr id="31755" name="Rect 0"/>
          <p:cNvSpPr txBox="1">
            <a:spLocks/>
          </p:cNvSpPr>
          <p:nvPr/>
        </p:nvSpPr>
        <p:spPr>
          <a:xfrm>
            <a:off x="6016625" y="5690870"/>
            <a:ext cx="2113915" cy="8921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>
                <a:latin typeface="맑은 고딕" charset="0"/>
                <a:ea typeface="맑은 고딕" charset="0"/>
              </a:rPr>
              <a:t>Dashboard data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2000" b="1">
                <a:latin typeface="맑은 고딕" charset="0"/>
                <a:ea typeface="맑은 고딕" charset="0"/>
              </a:rPr>
              <a:t>(dashboard.js)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 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pic>
        <p:nvPicPr>
          <p:cNvPr id="31756" name="Picture " descr="C:/Users/jihoon/AppData/Roaming/PolarisOffice/ETemp/15340_22793768/fImage21995583147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2925" y="1422400"/>
            <a:ext cx="2905125" cy="4022725"/>
          </a:xfrm>
          <a:prstGeom prst="rect">
            <a:avLst/>
          </a:prstGeom>
          <a:noFill/>
        </p:spPr>
      </p:pic>
      <p:pic>
        <p:nvPicPr>
          <p:cNvPr id="31757" name="Picture " descr="C:/Users/jihoon/AppData/Roaming/PolarisOffice/ETemp/15340_22793768/fImage18309584935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795" y="1422400"/>
            <a:ext cx="4385310" cy="2287270"/>
          </a:xfrm>
          <a:prstGeom prst="rect">
            <a:avLst/>
          </a:prstGeom>
          <a:noFill/>
        </p:spPr>
      </p:pic>
      <p:pic>
        <p:nvPicPr>
          <p:cNvPr id="31758" name="Picture " descr="C:/Users/jihoon/AppData/Roaming/PolarisOffice/ETemp/15340_22793768/fImage19795856962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4925" y="5573395"/>
            <a:ext cx="2302510" cy="420370"/>
          </a:xfrm>
          <a:prstGeom prst="rect">
            <a:avLst/>
          </a:prstGeom>
          <a:noFill/>
        </p:spPr>
      </p:pic>
      <p:sp>
        <p:nvSpPr>
          <p:cNvPr id="31759" name="Rect 0"/>
          <p:cNvSpPr txBox="1">
            <a:spLocks/>
          </p:cNvSpPr>
          <p:nvPr/>
        </p:nvSpPr>
        <p:spPr>
          <a:xfrm>
            <a:off x="1255395" y="3845560"/>
            <a:ext cx="2407285" cy="8921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>
                <a:latin typeface="맑은 고딕" charset="0"/>
                <a:ea typeface="맑은 고딕" charset="0"/>
              </a:rPr>
              <a:t>Get Today button 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2000" b="1">
                <a:latin typeface="맑은 고딕" charset="0"/>
                <a:ea typeface="맑은 고딕" charset="0"/>
              </a:rPr>
              <a:t>(dashboard.js)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 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cxnSp>
        <p:nvCxnSpPr>
          <p:cNvPr id="31760" name="Rect 0"/>
          <p:cNvCxnSpPr/>
          <p:nvPr/>
        </p:nvCxnSpPr>
        <p:spPr>
          <a:xfrm>
            <a:off x="5224145" y="1168400"/>
            <a:ext cx="9525" cy="5284470"/>
          </a:xfrm>
          <a:prstGeom prst="line">
            <a:avLst/>
          </a:prstGeom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61" name="Picture " descr="C:/Users/jihoon/AppData/Roaming/PolarisOffice/ETemp/15340_22793768/fImage2409588446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7090" y="4767580"/>
            <a:ext cx="678180" cy="517525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 0"/>
          <p:cNvSpPr>
            <a:spLocks/>
          </p:cNvSpPr>
          <p:nvPr/>
        </p:nvSpPr>
        <p:spPr>
          <a:xfrm>
            <a:off x="107950" y="0"/>
            <a:ext cx="3096260" cy="112649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2" name="Rect 0"/>
          <p:cNvCxnSpPr/>
          <p:nvPr/>
        </p:nvCxnSpPr>
        <p:spPr>
          <a:xfrm>
            <a:off x="424180" y="541655"/>
            <a:ext cx="2592705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>
            <a:off x="3276600" y="549275"/>
            <a:ext cx="5328285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0726" name="Picture " descr="C:/Users/jihoon/AppData/Roaming/PolarisOffice/ETemp/15340_22793768/fImage2256888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005" y="476250"/>
            <a:ext cx="455930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Rect 0"/>
          <p:cNvSpPr>
            <a:spLocks/>
          </p:cNvSpPr>
          <p:nvPr/>
        </p:nvSpPr>
        <p:spPr>
          <a:xfrm flipV="1">
            <a:off x="-577850" y="-576580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 txBox="1">
            <a:spLocks noGrp="1"/>
          </p:cNvSpPr>
          <p:nvPr>
            <p:ph type="ftr"/>
          </p:nvPr>
        </p:nvSpPr>
        <p:spPr>
          <a:xfrm>
            <a:off x="3124200" y="6381115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한이음 ▶ 프로그램 설계서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30729" name="Picture " descr="C:/Users/jihoon/AppData/Roaming/PolarisOffice/ETemp/15340_22793768/fImage8195648912391.emf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6250" y="125730"/>
            <a:ext cx="869315" cy="28003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7" name="Rect 0"/>
          <p:cNvSpPr>
            <a:spLocks/>
          </p:cNvSpPr>
          <p:nvPr/>
        </p:nvSpPr>
        <p:spPr>
          <a:xfrm>
            <a:off x="539750" y="1196975"/>
            <a:ext cx="8281670" cy="516001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3259455" y="849630"/>
            <a:ext cx="3448050" cy="27749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Monitoring page – Sidebar Part code review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pic>
        <p:nvPicPr>
          <p:cNvPr id="6" name="Picture " descr="C:/Users/jihoon/AppData/Roaming/PolarisOffice/ETemp/15340_22793768/fImage150976894460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0" y="2142490"/>
            <a:ext cx="4258945" cy="3735070"/>
          </a:xfrm>
          <a:prstGeom prst="rect">
            <a:avLst/>
          </a:prstGeom>
          <a:noFill/>
        </p:spPr>
      </p:pic>
      <p:sp>
        <p:nvSpPr>
          <p:cNvPr id="19" name="Rect 0"/>
          <p:cNvSpPr txBox="1">
            <a:spLocks/>
          </p:cNvSpPr>
          <p:nvPr/>
        </p:nvSpPr>
        <p:spPr>
          <a:xfrm>
            <a:off x="1544825" y="1484630"/>
            <a:ext cx="2882526" cy="4001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000" b="1" dirty="0">
                <a:latin typeface="맑은 고딕" charset="0"/>
                <a:ea typeface="맑은 고딕" charset="0"/>
              </a:rPr>
              <a:t>Side bar – HTML </a:t>
            </a:r>
            <a:r>
              <a:rPr sz="2000" b="1" dirty="0" err="1">
                <a:latin typeface="맑은 고딕" charset="0"/>
                <a:ea typeface="맑은 고딕" charset="0"/>
              </a:rPr>
              <a:t>코드</a:t>
            </a:r>
            <a:endParaRPr lang="ko-KR" altLang="en-US" sz="2000" b="1" dirty="0">
              <a:latin typeface="맑은 고딕" charset="0"/>
              <a:ea typeface="맑은 고딕" charset="0"/>
            </a:endParaRPr>
          </a:p>
        </p:txBody>
      </p:sp>
      <p:cxnSp>
        <p:nvCxnSpPr>
          <p:cNvPr id="5" name="Rect 0"/>
          <p:cNvCxnSpPr/>
          <p:nvPr/>
        </p:nvCxnSpPr>
        <p:spPr>
          <a:xfrm>
            <a:off x="5363845" y="1814195"/>
            <a:ext cx="635" cy="4207510"/>
          </a:xfrm>
          <a:prstGeom prst="line">
            <a:avLst/>
          </a:prstGeom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 0"/>
          <p:cNvSpPr txBox="1">
            <a:spLocks/>
          </p:cNvSpPr>
          <p:nvPr/>
        </p:nvSpPr>
        <p:spPr>
          <a:xfrm>
            <a:off x="5321059" y="1993265"/>
            <a:ext cx="3586962" cy="5232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800" b="1">
                <a:latin typeface="맑은 고딕" charset="0"/>
                <a:ea typeface="맑은 고딕" charset="0"/>
              </a:rPr>
              <a:t>Function</a:t>
            </a:r>
            <a:endParaRPr lang="ko-KR" altLang="en-US" sz="2800" b="1"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>
            <a:off x="5634355" y="2844165"/>
            <a:ext cx="3160395" cy="5226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sz="1400" b="1" dirty="0" err="1">
                <a:latin typeface="맑은 고딕" charset="0"/>
                <a:ea typeface="맑은 고딕" charset="0"/>
              </a:rPr>
              <a:t>Side</a:t>
            </a:r>
            <a:r>
              <a:rPr lang="ko-KR" sz="1400" b="1" dirty="0">
                <a:latin typeface="맑은 고딕" charset="0"/>
                <a:ea typeface="맑은 고딕" charset="0"/>
              </a:rPr>
              <a:t> </a:t>
            </a:r>
            <a:r>
              <a:rPr lang="ko-KR" sz="1400" b="1" dirty="0" err="1">
                <a:latin typeface="맑은 고딕" charset="0"/>
                <a:ea typeface="맑은 고딕" charset="0"/>
              </a:rPr>
              <a:t>bar</a:t>
            </a:r>
            <a:r>
              <a:rPr sz="1400" b="1" dirty="0" err="1">
                <a:latin typeface="맑은 고딕" charset="0"/>
                <a:ea typeface="맑은 고딕" charset="0"/>
              </a:rPr>
              <a:t>에서</a:t>
            </a:r>
            <a:r>
              <a:rPr sz="1400" b="1" dirty="0">
                <a:latin typeface="맑은 고딕" charset="0"/>
                <a:ea typeface="맑은 고딕" charset="0"/>
              </a:rPr>
              <a:t> ‘</a:t>
            </a:r>
            <a:r>
              <a:rPr sz="1400" b="1" dirty="0" err="1">
                <a:latin typeface="맑은 고딕" charset="0"/>
                <a:ea typeface="맑은 고딕" charset="0"/>
              </a:rPr>
              <a:t>필요한</a:t>
            </a:r>
            <a:r>
              <a:rPr sz="1400" b="1" dirty="0">
                <a:latin typeface="맑은 고딕" charset="0"/>
                <a:ea typeface="맑은 고딕" charset="0"/>
              </a:rPr>
              <a:t> </a:t>
            </a:r>
            <a:r>
              <a:rPr sz="1400" b="1" dirty="0" err="1">
                <a:latin typeface="맑은 고딕" charset="0"/>
                <a:ea typeface="맑은 고딕" charset="0"/>
              </a:rPr>
              <a:t>세부사항</a:t>
            </a:r>
            <a:r>
              <a:rPr sz="1400" b="1" dirty="0">
                <a:latin typeface="맑은 고딕" charset="0"/>
                <a:ea typeface="맑은 고딕" charset="0"/>
              </a:rPr>
              <a:t> </a:t>
            </a:r>
            <a:r>
              <a:rPr sz="1400" b="1" dirty="0" err="1">
                <a:latin typeface="맑은 고딕" charset="0"/>
                <a:ea typeface="맑은 고딕" charset="0"/>
              </a:rPr>
              <a:t>추가</a:t>
            </a:r>
            <a:r>
              <a:rPr sz="1400" b="1" dirty="0">
                <a:latin typeface="맑은 고딕" charset="0"/>
                <a:ea typeface="맑은 고딕" charset="0"/>
              </a:rPr>
              <a:t> </a:t>
            </a:r>
            <a:r>
              <a:rPr sz="1400" b="1" dirty="0" err="1">
                <a:latin typeface="맑은 고딕" charset="0"/>
                <a:ea typeface="맑은 고딕" charset="0"/>
              </a:rPr>
              <a:t>예정’을</a:t>
            </a:r>
            <a:r>
              <a:rPr sz="1400" b="1" dirty="0">
                <a:latin typeface="맑은 고딕" charset="0"/>
                <a:ea typeface="맑은 고딕" charset="0"/>
              </a:rPr>
              <a:t> </a:t>
            </a:r>
            <a:r>
              <a:rPr lang="ko-KR" sz="1400" b="1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Button</a:t>
            </a:r>
            <a:r>
              <a:rPr sz="1400" b="1" dirty="0" err="1">
                <a:latin typeface="맑은 고딕" charset="0"/>
                <a:ea typeface="맑은 고딕" charset="0"/>
              </a:rPr>
              <a:t>으로</a:t>
            </a:r>
            <a:r>
              <a:rPr sz="1400" b="1" dirty="0">
                <a:latin typeface="맑은 고딕" charset="0"/>
                <a:ea typeface="맑은 고딕" charset="0"/>
              </a:rPr>
              <a:t> </a:t>
            </a:r>
            <a:r>
              <a:rPr sz="1400" b="1" dirty="0" err="1">
                <a:latin typeface="맑은 고딕" charset="0"/>
                <a:ea typeface="맑은 고딕" charset="0"/>
              </a:rPr>
              <a:t>만들어주는</a:t>
            </a:r>
            <a:r>
              <a:rPr sz="1400" b="1" dirty="0">
                <a:latin typeface="맑은 고딕" charset="0"/>
                <a:ea typeface="맑은 고딕" charset="0"/>
              </a:rPr>
              <a:t> </a:t>
            </a:r>
            <a:r>
              <a:rPr sz="1400" b="1" dirty="0" err="1">
                <a:latin typeface="맑은 고딕" charset="0"/>
                <a:ea typeface="맑은 고딕" charset="0"/>
              </a:rPr>
              <a:t>코드</a:t>
            </a:r>
            <a:endParaRPr lang="ko-KR" altLang="en-US" sz="1400" b="1" dirty="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5720770" y="4197985"/>
            <a:ext cx="2811670" cy="5232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800" b="1" dirty="0">
                <a:latin typeface="맑은 고딕" charset="0"/>
                <a:ea typeface="맑은 고딕" charset="0"/>
              </a:rPr>
              <a:t>Improvement</a:t>
            </a:r>
            <a:endParaRPr lang="ko-KR" altLang="en-US" sz="2800" b="1" dirty="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>
            <a:off x="5534025" y="4954270"/>
            <a:ext cx="3260726" cy="5232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 b="1" dirty="0">
                <a:latin typeface="맑은 고딕" charset="0"/>
                <a:ea typeface="맑은 고딕" charset="0"/>
              </a:rPr>
              <a:t>‘</a:t>
            </a:r>
            <a:r>
              <a:rPr sz="1400" b="1" dirty="0" err="1">
                <a:latin typeface="맑은 고딕" charset="0"/>
                <a:ea typeface="맑은 고딕" charset="0"/>
              </a:rPr>
              <a:t>필요한</a:t>
            </a:r>
            <a:r>
              <a:rPr sz="1400" b="1" dirty="0">
                <a:latin typeface="맑은 고딕" charset="0"/>
                <a:ea typeface="맑은 고딕" charset="0"/>
              </a:rPr>
              <a:t> </a:t>
            </a:r>
            <a:r>
              <a:rPr sz="1400" b="1" dirty="0" err="1">
                <a:latin typeface="맑은 고딕" charset="0"/>
                <a:ea typeface="맑은 고딕" charset="0"/>
              </a:rPr>
              <a:t>세부사항</a:t>
            </a:r>
            <a:r>
              <a:rPr sz="1400" b="1" dirty="0">
                <a:latin typeface="맑은 고딕" charset="0"/>
                <a:ea typeface="맑은 고딕" charset="0"/>
              </a:rPr>
              <a:t> </a:t>
            </a:r>
            <a:r>
              <a:rPr sz="1400" b="1" dirty="0" err="1">
                <a:latin typeface="맑은 고딕" charset="0"/>
                <a:ea typeface="맑은 고딕" charset="0"/>
              </a:rPr>
              <a:t>추가</a:t>
            </a:r>
            <a:r>
              <a:rPr sz="1400" b="1" dirty="0">
                <a:latin typeface="맑은 고딕" charset="0"/>
                <a:ea typeface="맑은 고딕" charset="0"/>
              </a:rPr>
              <a:t> </a:t>
            </a:r>
            <a:r>
              <a:rPr sz="1400" b="1" dirty="0" err="1">
                <a:latin typeface="맑은 고딕" charset="0"/>
                <a:ea typeface="맑은 고딕" charset="0"/>
              </a:rPr>
              <a:t>예정’를</a:t>
            </a:r>
            <a:r>
              <a:rPr sz="1400" b="1" dirty="0">
                <a:latin typeface="맑은 고딕" charset="0"/>
                <a:ea typeface="맑은 고딕" charset="0"/>
              </a:rPr>
              <a:t> AWS, </a:t>
            </a:r>
            <a:r>
              <a:rPr sz="1400" b="1" dirty="0" err="1">
                <a:latin typeface="맑은 고딕" charset="0"/>
                <a:ea typeface="맑은 고딕" charset="0"/>
              </a:rPr>
              <a:t>GCP의</a:t>
            </a:r>
            <a:r>
              <a:rPr sz="1400" b="1" dirty="0">
                <a:latin typeface="맑은 고딕" charset="0"/>
                <a:ea typeface="맑은 고딕" charset="0"/>
              </a:rPr>
              <a:t> </a:t>
            </a:r>
            <a:r>
              <a:rPr lang="ko-KR" sz="1400" b="1" dirty="0">
                <a:latin typeface="맑은 고딕" charset="0"/>
                <a:ea typeface="맑은 고딕" charset="0"/>
              </a:rPr>
              <a:t>Server </a:t>
            </a:r>
            <a:r>
              <a:rPr lang="ko-KR" sz="1400" b="1" dirty="0" err="1">
                <a:latin typeface="맑은 고딕" charset="0"/>
                <a:ea typeface="맑은 고딕" charset="0"/>
              </a:rPr>
              <a:t>Monitoring</a:t>
            </a:r>
            <a:r>
              <a:rPr lang="ko-KR" sz="1400" b="1" dirty="0">
                <a:latin typeface="맑은 고딕" charset="0"/>
                <a:ea typeface="맑은 고딕" charset="0"/>
              </a:rPr>
              <a:t> </a:t>
            </a:r>
            <a:r>
              <a:rPr lang="ko-KR" sz="1400" b="1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page</a:t>
            </a:r>
            <a:r>
              <a:rPr sz="1400" b="1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sz="1400" b="1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연결</a:t>
            </a:r>
            <a:endParaRPr lang="ko-KR" altLang="en-US" sz="1400" b="1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Rect 0">
            <a:extLst>
              <a:ext uri="{FF2B5EF4-FFF2-40B4-BE49-F238E27FC236}">
                <a16:creationId xmlns:a16="http://schemas.microsoft.com/office/drawing/2014/main" id="{D55FDDF6-EAB6-55A1-BA26-8696817A14CC}"/>
              </a:ext>
            </a:extLst>
          </p:cNvPr>
          <p:cNvSpPr txBox="1">
            <a:spLocks/>
          </p:cNvSpPr>
          <p:nvPr/>
        </p:nvSpPr>
        <p:spPr>
          <a:xfrm>
            <a:off x="251460" y="707390"/>
            <a:ext cx="2953385" cy="273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en-US" altLang="ko-KR"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|</a:t>
            </a:r>
            <a:r>
              <a:rPr lang="ko-KR" altLang="en-US"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1700" b="1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페이지</a:t>
            </a:r>
            <a:r>
              <a:rPr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1700" b="1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설명</a:t>
            </a:r>
            <a:r>
              <a:rPr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– Side bar</a:t>
            </a:r>
            <a:r>
              <a:rPr sz="105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(</a:t>
            </a:r>
            <a:r>
              <a:rPr lang="en-US" sz="105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1/3</a:t>
            </a:r>
            <a:r>
              <a:rPr sz="105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7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132715" y="0"/>
            <a:ext cx="3096260" cy="112649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4" name="Rect 0"/>
          <p:cNvCxnSpPr/>
          <p:nvPr/>
        </p:nvCxnSpPr>
        <p:spPr>
          <a:xfrm>
            <a:off x="448945" y="541655"/>
            <a:ext cx="2592705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>
            <a:off x="3301365" y="549275"/>
            <a:ext cx="5328285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1750" name="Picture " descr="C:/Users/jihoon/AppData/Roaming/PolarisOffice/ETemp/15340_22793768/fImage2256970390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770" y="476250"/>
            <a:ext cx="455930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Rect 0"/>
          <p:cNvSpPr>
            <a:spLocks/>
          </p:cNvSpPr>
          <p:nvPr/>
        </p:nvSpPr>
        <p:spPr>
          <a:xfrm flipV="1">
            <a:off x="-553085" y="-576580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 noGrp="1"/>
          </p:cNvSpPr>
          <p:nvPr>
            <p:ph type="ftr"/>
          </p:nvPr>
        </p:nvSpPr>
        <p:spPr>
          <a:xfrm>
            <a:off x="3148965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한이음 ▶ 프로그램 설계서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31753" name="Picture " descr="C:/Users/jihoon/AppData/Roaming/PolarisOffice/ETemp/15340_22793768/fImage819564973153.emf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1015" y="125730"/>
            <a:ext cx="869315" cy="28003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4" name="Rect 0"/>
          <p:cNvSpPr txBox="1">
            <a:spLocks/>
          </p:cNvSpPr>
          <p:nvPr/>
        </p:nvSpPr>
        <p:spPr>
          <a:xfrm>
            <a:off x="4167974" y="4270867"/>
            <a:ext cx="4461676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b="1">
                <a:latin typeface="맑은 고딕" charset="0"/>
                <a:ea typeface="맑은 고딕" charset="0"/>
              </a:rPr>
              <a:t>선택 시 페이지가 전환되어, </a:t>
            </a:r>
            <a:endParaRPr lang="ko-KR" altLang="en-US" b="1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b="1">
                <a:latin typeface="맑은 고딕" charset="0"/>
                <a:ea typeface="맑은 고딕" charset="0"/>
              </a:rPr>
              <a:t>멤버별로 사이트의 구성한 영역 소개</a:t>
            </a:r>
            <a:endParaRPr lang="ko-KR" altLang="en-US" b="1"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>
            <a:off x="5098414" y="1853787"/>
            <a:ext cx="2592705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 b="1" dirty="0">
                <a:latin typeface="맑은 고딕" charset="0"/>
                <a:ea typeface="맑은 고딕" charset="0"/>
              </a:rPr>
              <a:t>Function</a:t>
            </a:r>
            <a:endParaRPr lang="ko-KR" altLang="en-US" sz="3600" b="1" dirty="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4858379" y="3029333"/>
            <a:ext cx="3072774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b="1" dirty="0" err="1">
                <a:latin typeface="맑은 고딕" charset="0"/>
                <a:ea typeface="맑은 고딕" charset="0"/>
              </a:rPr>
              <a:t>멤버별</a:t>
            </a:r>
            <a:r>
              <a:rPr b="1" dirty="0">
                <a:latin typeface="맑은 고딕" charset="0"/>
                <a:ea typeface="맑은 고딕" charset="0"/>
              </a:rPr>
              <a:t> </a:t>
            </a:r>
            <a:r>
              <a:rPr b="1" dirty="0" err="1">
                <a:latin typeface="맑은 고딕" charset="0"/>
                <a:ea typeface="맑은 고딕" charset="0"/>
              </a:rPr>
              <a:t>사이트</a:t>
            </a:r>
            <a:r>
              <a:rPr b="1" dirty="0">
                <a:latin typeface="맑은 고딕" charset="0"/>
                <a:ea typeface="맑은 고딕" charset="0"/>
              </a:rPr>
              <a:t> </a:t>
            </a:r>
            <a:r>
              <a:rPr b="1" dirty="0" err="1">
                <a:latin typeface="맑은 고딕" charset="0"/>
                <a:ea typeface="맑은 고딕" charset="0"/>
              </a:rPr>
              <a:t>구성에</a:t>
            </a:r>
            <a:r>
              <a:rPr b="1" dirty="0">
                <a:latin typeface="맑은 고딕" charset="0"/>
                <a:ea typeface="맑은 고딕" charset="0"/>
              </a:rPr>
              <a:t> </a:t>
            </a:r>
            <a:r>
              <a:rPr b="1" dirty="0" err="1">
                <a:latin typeface="맑은 고딕" charset="0"/>
                <a:ea typeface="맑은 고딕" charset="0"/>
              </a:rPr>
              <a:t>대한</a:t>
            </a:r>
            <a:r>
              <a:rPr b="1" dirty="0">
                <a:latin typeface="맑은 고딕" charset="0"/>
                <a:ea typeface="맑은 고딕" charset="0"/>
              </a:rPr>
              <a:t> </a:t>
            </a:r>
            <a:r>
              <a:rPr b="1" dirty="0" err="1">
                <a:latin typeface="맑은 고딕" charset="0"/>
                <a:ea typeface="맑은 고딕" charset="0"/>
              </a:rPr>
              <a:t>설명</a:t>
            </a:r>
            <a:r>
              <a:rPr b="1" dirty="0">
                <a:latin typeface="맑은 고딕" charset="0"/>
                <a:ea typeface="맑은 고딕" charset="0"/>
              </a:rPr>
              <a:t> </a:t>
            </a:r>
            <a:r>
              <a:rPr lang="ko-KR" b="1" dirty="0">
                <a:latin typeface="맑은 고딕" charset="0"/>
                <a:ea typeface="맑은 고딕" charset="0"/>
              </a:rPr>
              <a:t>및 </a:t>
            </a:r>
            <a:r>
              <a:rPr b="1" dirty="0" err="1">
                <a:latin typeface="맑은 고딕" charset="0"/>
                <a:ea typeface="맑은 고딕" charset="0"/>
              </a:rPr>
              <a:t>페이지</a:t>
            </a:r>
            <a:r>
              <a:rPr b="1" dirty="0">
                <a:latin typeface="맑은 고딕" charset="0"/>
                <a:ea typeface="맑은 고딕" charset="0"/>
              </a:rPr>
              <a:t> </a:t>
            </a:r>
            <a:r>
              <a:rPr b="1" dirty="0" err="1">
                <a:latin typeface="맑은 고딕" charset="0"/>
                <a:ea typeface="맑은 고딕" charset="0"/>
              </a:rPr>
              <a:t>이동</a:t>
            </a:r>
            <a:endParaRPr lang="ko-KR" altLang="en-US" b="1" dirty="0"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>
            <a:off x="348615" y="1227455"/>
            <a:ext cx="8281670" cy="516001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cxnSp>
        <p:nvCxnSpPr>
          <p:cNvPr id="26" name="Rect 0"/>
          <p:cNvCxnSpPr/>
          <p:nvPr/>
        </p:nvCxnSpPr>
        <p:spPr>
          <a:xfrm>
            <a:off x="4140200" y="1496695"/>
            <a:ext cx="635" cy="4207510"/>
          </a:xfrm>
          <a:prstGeom prst="line">
            <a:avLst/>
          </a:prstGeom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5" name="텍스트 상자 5"/>
          <p:cNvSpPr txBox="1">
            <a:spLocks/>
          </p:cNvSpPr>
          <p:nvPr/>
        </p:nvSpPr>
        <p:spPr>
          <a:xfrm>
            <a:off x="3203575" y="848360"/>
            <a:ext cx="2710180" cy="27686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Member information Side bar part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sp>
        <p:nvSpPr>
          <p:cNvPr id="2" name="Rect 0">
            <a:extLst>
              <a:ext uri="{FF2B5EF4-FFF2-40B4-BE49-F238E27FC236}">
                <a16:creationId xmlns:a16="http://schemas.microsoft.com/office/drawing/2014/main" id="{C1E7D272-0D32-DDDE-4537-00093A31F625}"/>
              </a:ext>
            </a:extLst>
          </p:cNvPr>
          <p:cNvSpPr txBox="1">
            <a:spLocks/>
          </p:cNvSpPr>
          <p:nvPr/>
        </p:nvSpPr>
        <p:spPr>
          <a:xfrm>
            <a:off x="251460" y="707390"/>
            <a:ext cx="2953385" cy="273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en-US" altLang="ko-KR"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|</a:t>
            </a:r>
            <a:r>
              <a:rPr lang="ko-KR" altLang="en-US"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1700" b="1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페이지</a:t>
            </a:r>
            <a:r>
              <a:rPr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1700" b="1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설명</a:t>
            </a:r>
            <a:r>
              <a:rPr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– Side bar</a:t>
            </a:r>
            <a:r>
              <a:rPr sz="105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(</a:t>
            </a:r>
            <a:r>
              <a:rPr lang="en-US" sz="105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2/3</a:t>
            </a:r>
            <a:r>
              <a:rPr sz="105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7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ADAFB4-20BE-82AE-97DC-CEF984D727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94"/>
          <a:stretch/>
        </p:blipFill>
        <p:spPr bwMode="auto">
          <a:xfrm>
            <a:off x="1009382" y="1423670"/>
            <a:ext cx="2385090" cy="440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E64CC0C-6F84-87D2-CBFC-E114DA9E084D}"/>
              </a:ext>
            </a:extLst>
          </p:cNvPr>
          <p:cNvSpPr/>
          <p:nvPr/>
        </p:nvSpPr>
        <p:spPr>
          <a:xfrm>
            <a:off x="1229720" y="4333240"/>
            <a:ext cx="3342280" cy="145923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107950" y="0"/>
            <a:ext cx="3096260" cy="112649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4" name="Rect 0"/>
          <p:cNvCxnSpPr/>
          <p:nvPr/>
        </p:nvCxnSpPr>
        <p:spPr>
          <a:xfrm>
            <a:off x="424180" y="541655"/>
            <a:ext cx="2592705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t 0"/>
          <p:cNvCxnSpPr/>
          <p:nvPr/>
        </p:nvCxnSpPr>
        <p:spPr>
          <a:xfrm>
            <a:off x="3276600" y="549275"/>
            <a:ext cx="5328285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1750" name="Picture " descr="C:/Users/jihoon/AppData/Roaming/PolarisOffice/ETemp/15340_22793768/fImage22561052742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005" y="476250"/>
            <a:ext cx="455930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Rect 0"/>
          <p:cNvSpPr>
            <a:spLocks/>
          </p:cNvSpPr>
          <p:nvPr/>
        </p:nvSpPr>
        <p:spPr>
          <a:xfrm flipV="1">
            <a:off x="-577850" y="-576580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한이음 ▶ 프로그램 설계서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31753" name="Picture " descr="C:/Users/jihoon/AppData/Roaming/PolarisOffice/ETemp/15340_22793768/fImage81956410558716.emf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6250" y="125730"/>
            <a:ext cx="869315" cy="28003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4" name="Rect 0"/>
          <p:cNvSpPr txBox="1">
            <a:spLocks/>
          </p:cNvSpPr>
          <p:nvPr/>
        </p:nvSpPr>
        <p:spPr>
          <a:xfrm>
            <a:off x="3203575" y="848360"/>
            <a:ext cx="3636645" cy="27686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sz="1200" b="1">
                <a:latin typeface="맑은 고딕" charset="0"/>
                <a:ea typeface="맑은 고딕" charset="0"/>
              </a:rPr>
              <a:t>Member information Side bar part code review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  <p:pic>
        <p:nvPicPr>
          <p:cNvPr id="18" name="Picture " descr="C:/Users/jihoon/AppData/Roaming/PolarisOffice/ETemp/15340_22793768/fImage96791058971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5" y="1466850"/>
            <a:ext cx="8785860" cy="574675"/>
          </a:xfrm>
          <a:prstGeom prst="rect">
            <a:avLst/>
          </a:prstGeom>
          <a:noFill/>
        </p:spPr>
      </p:pic>
      <p:pic>
        <p:nvPicPr>
          <p:cNvPr id="22" name="Picture " descr="C:/Users/jihoon/AppData/Roaming/PolarisOffice/ETemp/15340_22793768/fImage20751060989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15" y="3425825"/>
            <a:ext cx="2827020" cy="562610"/>
          </a:xfrm>
          <a:prstGeom prst="rect">
            <a:avLst/>
          </a:prstGeom>
          <a:noFill/>
        </p:spPr>
      </p:pic>
      <p:sp>
        <p:nvSpPr>
          <p:cNvPr id="26" name="Rect 0"/>
          <p:cNvSpPr>
            <a:spLocks/>
          </p:cNvSpPr>
          <p:nvPr/>
        </p:nvSpPr>
        <p:spPr>
          <a:xfrm>
            <a:off x="3963456" y="3255645"/>
            <a:ext cx="569387" cy="3231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500" b="1" cap="none" dirty="0" err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클릭</a:t>
            </a:r>
            <a:endParaRPr lang="ko-KR" altLang="en-US" sz="1500" b="1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7" name="Rect 0"/>
          <p:cNvCxnSpPr/>
          <p:nvPr/>
        </p:nvCxnSpPr>
        <p:spPr>
          <a:xfrm>
            <a:off x="3646805" y="3683000"/>
            <a:ext cx="1228090" cy="1270"/>
          </a:xfrm>
          <a:prstGeom prst="straightConnector1">
            <a:avLst/>
          </a:prstGeom>
          <a:ln w="3810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1755" name="그림 10" descr="C:/Users/jihoon/AppData/Roaming/PolarisOffice/ETemp/15340_22793768/fImage24091072544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9890" y="2563495"/>
            <a:ext cx="678180" cy="5175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1756" name="텍스트 상자 11"/>
          <p:cNvSpPr txBox="1">
            <a:spLocks/>
          </p:cNvSpPr>
          <p:nvPr/>
        </p:nvSpPr>
        <p:spPr>
          <a:xfrm>
            <a:off x="924560" y="4479290"/>
            <a:ext cx="3878580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757" name="텍스트 상자 12"/>
          <p:cNvSpPr txBox="1">
            <a:spLocks/>
          </p:cNvSpPr>
          <p:nvPr/>
        </p:nvSpPr>
        <p:spPr>
          <a:xfrm>
            <a:off x="1604507" y="4489747"/>
            <a:ext cx="2592705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400" b="1" dirty="0">
                <a:latin typeface="맑은 고딕" charset="0"/>
                <a:ea typeface="맑은 고딕" charset="0"/>
              </a:rPr>
              <a:t>Improvement</a:t>
            </a:r>
            <a:endParaRPr lang="ko-KR" altLang="en-US" sz="2400" b="1" dirty="0">
              <a:latin typeface="맑은 고딕" charset="0"/>
              <a:ea typeface="맑은 고딕" charset="0"/>
            </a:endParaRPr>
          </a:p>
        </p:txBody>
      </p:sp>
      <p:sp>
        <p:nvSpPr>
          <p:cNvPr id="31758" name="텍스트 상자 13"/>
          <p:cNvSpPr txBox="1">
            <a:spLocks/>
          </p:cNvSpPr>
          <p:nvPr/>
        </p:nvSpPr>
        <p:spPr>
          <a:xfrm>
            <a:off x="1194856" y="5155991"/>
            <a:ext cx="3337988" cy="30777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altLang="en-US" sz="1400" b="1" dirty="0">
                <a:latin typeface="맑은 고딕" charset="0"/>
                <a:ea typeface="맑은 고딕" charset="0"/>
              </a:rPr>
              <a:t>개인 </a:t>
            </a:r>
            <a:r>
              <a:rPr lang="en-US" altLang="ko-KR" sz="1400" b="1" dirty="0" err="1">
                <a:latin typeface="맑은 고딕" charset="0"/>
                <a:ea typeface="맑은 고딕" charset="0"/>
              </a:rPr>
              <a:t>github</a:t>
            </a:r>
            <a:r>
              <a:rPr lang="ko-KR" sz="1400" b="1" dirty="0">
                <a:latin typeface="맑은 고딕" charset="0"/>
                <a:ea typeface="맑은 고딕" charset="0"/>
              </a:rPr>
              <a:t> 연결</a:t>
            </a:r>
            <a:endParaRPr lang="ko-KR" altLang="en-US" sz="1400" b="1" dirty="0">
              <a:latin typeface="맑은 고딕" charset="0"/>
              <a:ea typeface="맑은 고딕" charset="0"/>
            </a:endParaRPr>
          </a:p>
        </p:txBody>
      </p:sp>
      <p:sp>
        <p:nvSpPr>
          <p:cNvPr id="2" name="Rect 0">
            <a:extLst>
              <a:ext uri="{FF2B5EF4-FFF2-40B4-BE49-F238E27FC236}">
                <a16:creationId xmlns:a16="http://schemas.microsoft.com/office/drawing/2014/main" id="{40299E51-C7B5-665E-FC03-53159B9B46D1}"/>
              </a:ext>
            </a:extLst>
          </p:cNvPr>
          <p:cNvSpPr txBox="1">
            <a:spLocks/>
          </p:cNvSpPr>
          <p:nvPr/>
        </p:nvSpPr>
        <p:spPr>
          <a:xfrm>
            <a:off x="251460" y="707390"/>
            <a:ext cx="2953385" cy="2736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en-US" altLang="ko-KR"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|</a:t>
            </a:r>
            <a:r>
              <a:rPr lang="ko-KR" altLang="en-US"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1700" b="1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페이지</a:t>
            </a:r>
            <a:r>
              <a:rPr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1700" b="1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설명</a:t>
            </a:r>
            <a:r>
              <a:rPr sz="17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– Side bar</a:t>
            </a:r>
            <a:r>
              <a:rPr sz="105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(</a:t>
            </a:r>
            <a:r>
              <a:rPr lang="en-US" sz="105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3/3</a:t>
            </a:r>
            <a:r>
              <a:rPr sz="105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7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C266133-0166-C6E2-37CA-1213C298B1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94"/>
          <a:stretch/>
        </p:blipFill>
        <p:spPr bwMode="auto">
          <a:xfrm>
            <a:off x="5862708" y="2148357"/>
            <a:ext cx="2278887" cy="408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6"/>
          <a:stretch>
            <a:fillRect/>
          </a:stretch>
        </p:blipFill>
        <p:spPr bwMode="auto">
          <a:xfrm>
            <a:off x="4305300" y="3225800"/>
            <a:ext cx="483870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863" y="2998788"/>
            <a:ext cx="3216275" cy="8604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000" b="1" spc="-150" dirty="0">
                <a:solidFill>
                  <a:srgbClr val="3B5AA8"/>
                </a:solidFill>
                <a:latin typeface="+mn-lt"/>
                <a:ea typeface="+mn-ea"/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  <a:latin typeface="+mn-lt"/>
              <a:ea typeface="+mn-ea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grpSp>
        <p:nvGrpSpPr>
          <p:cNvPr id="37893" name="그룹 14"/>
          <p:cNvGrpSpPr>
            <a:grpSpLocks/>
          </p:cNvGrpSpPr>
          <p:nvPr/>
        </p:nvGrpSpPr>
        <p:grpSpPr bwMode="auto">
          <a:xfrm>
            <a:off x="76200" y="166688"/>
            <a:ext cx="2192338" cy="600075"/>
            <a:chOff x="75729" y="166947"/>
            <a:chExt cx="2192015" cy="600145"/>
          </a:xfrm>
        </p:grpSpPr>
        <p:grpSp>
          <p:nvGrpSpPr>
            <p:cNvPr id="37896" name="그룹 6"/>
            <p:cNvGrpSpPr>
              <a:grpSpLocks/>
            </p:cNvGrpSpPr>
            <p:nvPr/>
          </p:nvGrpSpPr>
          <p:grpSpPr bwMode="auto"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9682" y="206639"/>
                <a:ext cx="1538062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652" y="198701"/>
                <a:ext cx="1452348" cy="4620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  <a:ea typeface="+mn-ea"/>
                </a:endParaRPr>
              </a:p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  <a:ea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  <a:ea typeface="+mn-ea"/>
                </a:endParaRPr>
              </a:p>
            </p:txBody>
          </p:sp>
        </p:grpSp>
        <p:pic>
          <p:nvPicPr>
            <p:cNvPr id="3789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550" y="6453188"/>
            <a:ext cx="7056438" cy="360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 dirty="0"/>
          </a:p>
        </p:txBody>
      </p:sp>
      <p:pic>
        <p:nvPicPr>
          <p:cNvPr id="37895" name="그림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290513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88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C99E179-D58D-4CB3-92CD-5C1BE9A78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20265"/>
              </p:ext>
            </p:extLst>
          </p:nvPr>
        </p:nvGraphicFramePr>
        <p:xfrm>
          <a:off x="571450" y="1748280"/>
          <a:ext cx="8001100" cy="3984534"/>
        </p:xfrm>
        <a:graphic>
          <a:graphicData uri="http://schemas.openxmlformats.org/drawingml/2006/table">
            <a:tbl>
              <a:tblPr/>
              <a:tblGrid>
                <a:gridCol w="1017947">
                  <a:extLst>
                    <a:ext uri="{9D8B030D-6E8A-4147-A177-3AD203B41FA5}">
                      <a16:colId xmlns:a16="http://schemas.microsoft.com/office/drawing/2014/main" val="3508348101"/>
                    </a:ext>
                  </a:extLst>
                </a:gridCol>
                <a:gridCol w="2950703">
                  <a:extLst>
                    <a:ext uri="{9D8B030D-6E8A-4147-A177-3AD203B41FA5}">
                      <a16:colId xmlns:a16="http://schemas.microsoft.com/office/drawing/2014/main" val="2789128122"/>
                    </a:ext>
                  </a:extLst>
                </a:gridCol>
                <a:gridCol w="4032450">
                  <a:extLst>
                    <a:ext uri="{9D8B030D-6E8A-4147-A177-3AD203B41FA5}">
                      <a16:colId xmlns:a16="http://schemas.microsoft.com/office/drawing/2014/main" val="501804923"/>
                    </a:ext>
                  </a:extLst>
                </a:gridCol>
              </a:tblGrid>
              <a:tr h="299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670" marR="56670" marT="15668" marB="15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670" marR="56670" marT="15668" marB="15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670" marR="56670" marT="15668" marB="15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485866"/>
                  </a:ext>
                </a:extLst>
              </a:tr>
              <a:tr h="924286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S/W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670" marR="56670" marT="15668" marB="15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IaaS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인프라 자원 모니터링 수집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AWS, GCP IaaS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인프라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(EC2, Compute Engine)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자원 모니터링 수집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472333"/>
                  </a:ext>
                </a:extLst>
              </a:tr>
              <a:tr h="792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수집 및 데이터 전송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수집한 모니터링 정보를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 API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송신하는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678340"/>
                  </a:ext>
                </a:extLst>
              </a:tr>
              <a:tr h="864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수신 및 저장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로부터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요청받은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모니터링 정보를 수신 및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저장하는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 Server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48463"/>
                  </a:ext>
                </a:extLst>
              </a:tr>
              <a:tr h="1104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 서비스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저장된 데이터를 가시적으로 웹 사이트에 출력하는 시각화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2547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B0843F1-6AAA-3C16-56F9-7FEFFAB86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04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2A4048-8FF2-4D43-AA22-85623B14F1CA}"/>
              </a:ext>
            </a:extLst>
          </p:cNvPr>
          <p:cNvSpPr/>
          <p:nvPr/>
        </p:nvSpPr>
        <p:spPr>
          <a:xfrm>
            <a:off x="5104097" y="5240427"/>
            <a:ext cx="2232248" cy="5463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시각화 된 </a:t>
            </a:r>
            <a:r>
              <a:rPr lang="en-US" altLang="ko-KR" sz="1050" b="1" dirty="0">
                <a:solidFill>
                  <a:schemeClr val="tx1"/>
                </a:solidFill>
              </a:rPr>
              <a:t>Monitoring Dashboard</a:t>
            </a:r>
            <a:r>
              <a:rPr lang="ko-KR" altLang="en-US" sz="1050" b="1" dirty="0">
                <a:solidFill>
                  <a:schemeClr val="tx1"/>
                </a:solidFill>
              </a:rPr>
              <a:t>를 관리자가 관리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5F9A82F-B495-4999-B348-917A9B538705}"/>
              </a:ext>
            </a:extLst>
          </p:cNvPr>
          <p:cNvSpPr/>
          <p:nvPr/>
        </p:nvSpPr>
        <p:spPr>
          <a:xfrm>
            <a:off x="4799066" y="1124744"/>
            <a:ext cx="2869278" cy="6661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</a:rPr>
              <a:t>이기종</a:t>
            </a:r>
            <a:r>
              <a:rPr lang="en-US" altLang="ko-KR" sz="1400" b="1" dirty="0">
                <a:solidFill>
                  <a:schemeClr val="bg1"/>
                </a:solidFill>
              </a:rPr>
              <a:t> Cloud(AWS, GCP, Azure)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Monitoring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1CDB3AA-FD4E-4065-9A4C-14CB41443744}"/>
              </a:ext>
            </a:extLst>
          </p:cNvPr>
          <p:cNvSpPr/>
          <p:nvPr/>
        </p:nvSpPr>
        <p:spPr>
          <a:xfrm>
            <a:off x="5126104" y="2060947"/>
            <a:ext cx="2197793" cy="4953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각 </a:t>
            </a:r>
            <a:r>
              <a:rPr lang="en-US" altLang="ko-KR" sz="1050" b="1" dirty="0">
                <a:solidFill>
                  <a:schemeClr val="tx1"/>
                </a:solidFill>
              </a:rPr>
              <a:t>Cloud Infra data </a:t>
            </a:r>
            <a:r>
              <a:rPr lang="ko-KR" altLang="en-US" sz="1050" b="1" dirty="0">
                <a:solidFill>
                  <a:schemeClr val="tx1"/>
                </a:solidFill>
              </a:rPr>
              <a:t>수집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341F0C6-30B0-4BD3-A223-C93065E1C136}"/>
              </a:ext>
            </a:extLst>
          </p:cNvPr>
          <p:cNvSpPr/>
          <p:nvPr/>
        </p:nvSpPr>
        <p:spPr>
          <a:xfrm>
            <a:off x="5126104" y="2826321"/>
            <a:ext cx="2197793" cy="5262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Agent</a:t>
            </a:r>
            <a:r>
              <a:rPr lang="ko-KR" altLang="en-US" sz="1050" b="1" dirty="0">
                <a:solidFill>
                  <a:schemeClr val="tx1"/>
                </a:solidFill>
              </a:rPr>
              <a:t>를 통해 </a:t>
            </a:r>
            <a:r>
              <a:rPr lang="en-US" altLang="ko-KR" sz="1050" b="1" dirty="0" err="1">
                <a:solidFill>
                  <a:schemeClr val="tx1"/>
                </a:solidFill>
              </a:rPr>
              <a:t>Monistoring</a:t>
            </a:r>
            <a:r>
              <a:rPr lang="en-US" altLang="ko-KR" sz="1050" b="1" dirty="0">
                <a:solidFill>
                  <a:schemeClr val="tx1"/>
                </a:solidFill>
              </a:rPr>
              <a:t> data</a:t>
            </a:r>
            <a:r>
              <a:rPr lang="ko-KR" altLang="en-US" sz="1050" b="1" dirty="0">
                <a:solidFill>
                  <a:schemeClr val="tx1"/>
                </a:solidFill>
              </a:rPr>
              <a:t>를 </a:t>
            </a:r>
            <a:r>
              <a:rPr lang="en-US" altLang="ko-KR" sz="1050" b="1" dirty="0">
                <a:solidFill>
                  <a:schemeClr val="tx1"/>
                </a:solidFill>
              </a:rPr>
              <a:t>Rest API</a:t>
            </a:r>
            <a:r>
              <a:rPr lang="ko-KR" altLang="en-US" sz="1050" b="1" dirty="0">
                <a:solidFill>
                  <a:schemeClr val="tx1"/>
                </a:solidFill>
              </a:rPr>
              <a:t>로 송신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77382F5-A607-4FF8-B5B0-B58FC700E838}"/>
              </a:ext>
            </a:extLst>
          </p:cNvPr>
          <p:cNvSpPr/>
          <p:nvPr/>
        </p:nvSpPr>
        <p:spPr>
          <a:xfrm>
            <a:off x="5125544" y="3631974"/>
            <a:ext cx="2204297" cy="5331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Agent</a:t>
            </a:r>
            <a:r>
              <a:rPr lang="ko-KR" altLang="en-US" sz="1050" b="1" dirty="0">
                <a:solidFill>
                  <a:schemeClr val="tx1"/>
                </a:solidFill>
              </a:rPr>
              <a:t>로부터 받은 </a:t>
            </a:r>
            <a:r>
              <a:rPr lang="en-US" altLang="ko-KR" sz="1050" b="1" dirty="0">
                <a:solidFill>
                  <a:schemeClr val="tx1"/>
                </a:solidFill>
              </a:rPr>
              <a:t>data</a:t>
            </a:r>
            <a:r>
              <a:rPr lang="ko-KR" altLang="en-US" sz="1050" b="1" dirty="0">
                <a:solidFill>
                  <a:schemeClr val="tx1"/>
                </a:solidFill>
              </a:rPr>
              <a:t>를 수신 및 </a:t>
            </a:r>
            <a:r>
              <a:rPr lang="en-US" altLang="ko-KR" sz="1050" b="1" dirty="0">
                <a:solidFill>
                  <a:schemeClr val="tx1"/>
                </a:solidFill>
              </a:rPr>
              <a:t>DB</a:t>
            </a:r>
            <a:r>
              <a:rPr lang="ko-KR" altLang="en-US" sz="1050" b="1" dirty="0">
                <a:solidFill>
                  <a:schemeClr val="tx1"/>
                </a:solidFill>
              </a:rPr>
              <a:t>에 적재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664F7E6-73F1-4BE5-B31B-D95BE33B6BF4}"/>
              </a:ext>
            </a:extLst>
          </p:cNvPr>
          <p:cNvSpPr/>
          <p:nvPr/>
        </p:nvSpPr>
        <p:spPr>
          <a:xfrm>
            <a:off x="5116057" y="4424770"/>
            <a:ext cx="2208327" cy="5108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적재 </a:t>
            </a:r>
            <a:r>
              <a:rPr lang="en-US" altLang="ko-KR" sz="1050" b="1" dirty="0">
                <a:solidFill>
                  <a:schemeClr val="tx1"/>
                </a:solidFill>
              </a:rPr>
              <a:t>DB</a:t>
            </a:r>
            <a:r>
              <a:rPr lang="ko-KR" altLang="en-US" sz="1050" b="1" dirty="0">
                <a:solidFill>
                  <a:schemeClr val="tx1"/>
                </a:solidFill>
              </a:rPr>
              <a:t>를 웹 사이트를 활용하여 시각화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DC98916-E8CB-4EAF-A0AD-5D8B4EA09AA8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>
            <a:off x="6225001" y="2556314"/>
            <a:ext cx="0" cy="27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3AC1EEF-121B-47F6-801A-CC6F1A5AD80E}"/>
              </a:ext>
            </a:extLst>
          </p:cNvPr>
          <p:cNvCxnSpPr>
            <a:stCxn id="43" idx="2"/>
            <a:endCxn id="50" idx="0"/>
          </p:cNvCxnSpPr>
          <p:nvPr/>
        </p:nvCxnSpPr>
        <p:spPr>
          <a:xfrm>
            <a:off x="6225001" y="3352555"/>
            <a:ext cx="2692" cy="27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A046BE5-D6C4-47D5-8B8E-949195C10683}"/>
              </a:ext>
            </a:extLst>
          </p:cNvPr>
          <p:cNvCxnSpPr>
            <a:stCxn id="50" idx="2"/>
            <a:endCxn id="55" idx="0"/>
          </p:cNvCxnSpPr>
          <p:nvPr/>
        </p:nvCxnSpPr>
        <p:spPr>
          <a:xfrm flipH="1">
            <a:off x="6220221" y="4165098"/>
            <a:ext cx="7472" cy="25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A087160-66BE-428E-8173-6C97278CF0E0}"/>
              </a:ext>
            </a:extLst>
          </p:cNvPr>
          <p:cNvCxnSpPr>
            <a:stCxn id="55" idx="2"/>
            <a:endCxn id="16" idx="0"/>
          </p:cNvCxnSpPr>
          <p:nvPr/>
        </p:nvCxnSpPr>
        <p:spPr>
          <a:xfrm>
            <a:off x="6220221" y="4935623"/>
            <a:ext cx="0" cy="30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2436232" y="4788566"/>
            <a:ext cx="8312903" cy="518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25" name="_x366304776" descr="EMB00000e9c34b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13976"/>
            <a:ext cx="3679186" cy="27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154EBA-25F8-0482-9654-B732DDA85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04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제목 12"/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 err="1">
                <a:solidFill>
                  <a:schemeClr val="bg1"/>
                </a:solidFill>
                <a:latin typeface="+mn-ea"/>
                <a:cs typeface="+mj-cs"/>
              </a:rPr>
              <a:t>클라우드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자원 모니터링 설계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(1/6)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6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5651920" y="938635"/>
            <a:ext cx="2510020" cy="3622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ERD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5" name="그림 2">
            <a:extLst>
              <a:ext uri="{FF2B5EF4-FFF2-40B4-BE49-F238E27FC236}">
                <a16:creationId xmlns:a16="http://schemas.microsoft.com/office/drawing/2014/main" id="{5D2A9FA9-34BF-DA67-6CF1-5BEE994E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175" y="2528887"/>
            <a:ext cx="63436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9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37821E-D2B0-4547-8CD2-3CC945149C2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700808"/>
          <a:ext cx="8229600" cy="10668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23230112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546863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</a:rPr>
                        <a:t>Servers</a:t>
                      </a:r>
                      <a:endParaRPr lang="ko-KR" altLang="en-US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57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Server</a:t>
                      </a:r>
                      <a:r>
                        <a:rPr lang="en-US" sz="1400" baseline="0" dirty="0" err="1">
                          <a:effectLst/>
                        </a:rPr>
                        <a:t>_id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INT PRIMARY KEY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580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dirty="0" err="1">
                          <a:effectLst/>
                        </a:rPr>
                        <a:t>Server_name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VARCHAR(255) NOT NULL,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025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dirty="0" err="1">
                          <a:effectLst/>
                        </a:rPr>
                        <a:t>Server_location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VARCHAR(255),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477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dirty="0" err="1">
                          <a:effectLst/>
                        </a:rPr>
                        <a:t>Server_status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BOOLEAN</a:t>
                      </a:r>
                      <a:r>
                        <a:rPr lang="en-US" sz="1400" baseline="0" dirty="0">
                          <a:effectLst/>
                        </a:rPr>
                        <a:t> DEFAULT TRUE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36643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6B168DA-E2E7-468C-A741-A2E813CD07ED}"/>
              </a:ext>
            </a:extLst>
          </p:cNvPr>
          <p:cNvGraphicFramePr>
            <a:graphicFrameLocks noGrp="1"/>
          </p:cNvGraphicFramePr>
          <p:nvPr/>
        </p:nvGraphicFramePr>
        <p:xfrm>
          <a:off x="446856" y="3621032"/>
          <a:ext cx="8229600" cy="14935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13033116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56026864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ko-KR" sz="1400" dirty="0" err="1">
                          <a:solidFill>
                            <a:srgbClr val="FFFFFF"/>
                          </a:solidFill>
                          <a:effectLst/>
                        </a:rPr>
                        <a:t>ServerStats</a:t>
                      </a:r>
                      <a:endParaRPr lang="ko-KR" altLang="en-US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216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Stat_id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INT AUTO_INCREMENT PRIMARY KEY,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36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Server_id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INT, timestamp DATETIME DEFAULT CURRENT_TIMESTAMP,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338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Cpu_usage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DECIMAL(5,2) NOT NULL,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981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dirty="0" err="1">
                          <a:effectLst/>
                        </a:rPr>
                        <a:t>Memory_usage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DECIMAL(5,2) NOT NULL,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26051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ko-KR" sz="1400" dirty="0"/>
                        <a:t>FOREIGN KEY (</a:t>
                      </a:r>
                      <a:r>
                        <a:rPr lang="en-US" altLang="ko-KR" sz="1400" dirty="0" err="1"/>
                        <a:t>server_id</a:t>
                      </a:r>
                      <a:r>
                        <a:rPr lang="en-US" altLang="ko-KR" sz="1400" dirty="0"/>
                        <a:t>) REFERENCES Servers(</a:t>
                      </a:r>
                      <a:r>
                        <a:rPr lang="en-US" altLang="ko-KR" sz="1400" dirty="0" err="1"/>
                        <a:t>server_id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50223"/>
                  </a:ext>
                </a:extLst>
              </a:tr>
            </a:tbl>
          </a:graphicData>
        </a:graphic>
      </p:graphicFrame>
      <p:sp>
        <p:nvSpPr>
          <p:cNvPr id="15" name="제목 12"/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 err="1">
                <a:solidFill>
                  <a:schemeClr val="bg1"/>
                </a:solidFill>
                <a:latin typeface="+mn-ea"/>
                <a:cs typeface="+mj-cs"/>
              </a:rPr>
              <a:t>클라우드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자원 모니터링 설계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(2/6)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6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5651920" y="938635"/>
            <a:ext cx="2510020" cy="3622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테이블 정의서</a:t>
            </a:r>
          </a:p>
        </p:txBody>
      </p:sp>
      <p:pic>
        <p:nvPicPr>
          <p:cNvPr id="5" name="그림 2">
            <a:extLst>
              <a:ext uri="{FF2B5EF4-FFF2-40B4-BE49-F238E27FC236}">
                <a16:creationId xmlns:a16="http://schemas.microsoft.com/office/drawing/2014/main" id="{5D2A9FA9-34BF-DA67-6CF1-5BEE994E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35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6" name="Picture 523">
            <a:extLst>
              <a:ext uri="{FF2B5EF4-FFF2-40B4-BE49-F238E27FC236}">
                <a16:creationId xmlns:a16="http://schemas.microsoft.com/office/drawing/2014/main" id="{09127BEF-7DDF-2098-35FE-BDDF28C0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3" y="1123150"/>
            <a:ext cx="1224388" cy="122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24">
            <a:extLst>
              <a:ext uri="{FF2B5EF4-FFF2-40B4-BE49-F238E27FC236}">
                <a16:creationId xmlns:a16="http://schemas.microsoft.com/office/drawing/2014/main" id="{628A7D08-6230-21BD-DD26-34208688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12" y="3571925"/>
            <a:ext cx="2528178" cy="2737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25">
            <a:extLst>
              <a:ext uri="{FF2B5EF4-FFF2-40B4-BE49-F238E27FC236}">
                <a16:creationId xmlns:a16="http://schemas.microsoft.com/office/drawing/2014/main" id="{FA93F23A-1499-39F7-1324-7C4B04F78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026" y="1442348"/>
            <a:ext cx="4754626" cy="4867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526">
            <a:extLst>
              <a:ext uri="{FF2B5EF4-FFF2-40B4-BE49-F238E27FC236}">
                <a16:creationId xmlns:a16="http://schemas.microsoft.com/office/drawing/2014/main" id="{ACA749B7-B584-4AEB-032C-9C8ABF6AE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51" y="762663"/>
            <a:ext cx="3242801" cy="505000"/>
          </a:xfrm>
          <a:prstGeom prst="flowChartTerminator">
            <a:avLst/>
          </a:prstGeom>
          <a:solidFill>
            <a:srgbClr val="4BAC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 sz="1801">
              <a:ea typeface="굴림" panose="020B0600000101010101" pitchFamily="50" charset="-127"/>
            </a:endParaRPr>
          </a:p>
        </p:txBody>
      </p:sp>
      <p:sp>
        <p:nvSpPr>
          <p:cNvPr id="10" name="Rectangle 527">
            <a:extLst>
              <a:ext uri="{FF2B5EF4-FFF2-40B4-BE49-F238E27FC236}">
                <a16:creationId xmlns:a16="http://schemas.microsoft.com/office/drawing/2014/main" id="{9E097616-00DC-F1A5-B144-C2EFA4236C5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075413" y="835713"/>
            <a:ext cx="2089876" cy="4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876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8513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09850" defTabSz="1028700"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670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242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814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38650" defTabSz="10287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</a:pPr>
            <a:r>
              <a:rPr lang="ko-KR" altLang="en-US" sz="1600" b="1">
                <a:solidFill>
                  <a:srgbClr val="000000"/>
                </a:solidFill>
                <a:ea typeface="굴림" panose="020B0600000101010101" pitchFamily="50" charset="-127"/>
              </a:rPr>
              <a:t>Agent 설계</a:t>
            </a:r>
          </a:p>
        </p:txBody>
      </p:sp>
      <p:pic>
        <p:nvPicPr>
          <p:cNvPr id="11" name="Picture 528">
            <a:extLst>
              <a:ext uri="{FF2B5EF4-FFF2-40B4-BE49-F238E27FC236}">
                <a16:creationId xmlns:a16="http://schemas.microsoft.com/office/drawing/2014/main" id="{D57F2821-73F4-8902-6B2D-83A5606B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2" y="2425353"/>
            <a:ext cx="1219623" cy="1219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C8BE9C-29A3-1C43-F393-E2364D9B000B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4E1DEA-19CA-35E5-54FC-1A087F2CAEFB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9D16B8F-033B-9E7F-2427-BCD04683261C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제목 12">
            <a:extLst>
              <a:ext uri="{FF2B5EF4-FFF2-40B4-BE49-F238E27FC236}">
                <a16:creationId xmlns:a16="http://schemas.microsoft.com/office/drawing/2014/main" id="{05FC4128-B40A-DAEF-75A1-B65E555DB760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8232B9EF-3D00-CFC2-62FA-9B4E6FF72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">
            <a:extLst>
              <a:ext uri="{FF2B5EF4-FFF2-40B4-BE49-F238E27FC236}">
                <a16:creationId xmlns:a16="http://schemas.microsoft.com/office/drawing/2014/main" id="{CC80C976-E1F6-BA4A-D64E-3A4BD0D33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제목 12">
            <a:extLst>
              <a:ext uri="{FF2B5EF4-FFF2-40B4-BE49-F238E27FC236}">
                <a16:creationId xmlns:a16="http://schemas.microsoft.com/office/drawing/2014/main" id="{6D7EC4AD-C8C1-4A2F-2B69-7801D575C7B1}"/>
              </a:ext>
            </a:extLst>
          </p:cNvPr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클라우드 자원 모니터링 설계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(3/6)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6" name="그림 2">
            <a:extLst>
              <a:ext uri="{FF2B5EF4-FFF2-40B4-BE49-F238E27FC236}">
                <a16:creationId xmlns:a16="http://schemas.microsoft.com/office/drawing/2014/main" id="{9A0E0F91-4B88-0FA6-16F0-A5C492261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23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1519132" y="3957943"/>
            <a:ext cx="2458802" cy="2160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화면 정의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CB59F06-B340-4289-9755-48353711C264}"/>
              </a:ext>
            </a:extLst>
          </p:cNvPr>
          <p:cNvSpPr/>
          <p:nvPr/>
        </p:nvSpPr>
        <p:spPr>
          <a:xfrm>
            <a:off x="1523934" y="4173966"/>
            <a:ext cx="2454001" cy="1826658"/>
          </a:xfrm>
          <a:prstGeom prst="roundRect">
            <a:avLst>
              <a:gd name="adj" fmla="val 211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22B960-C2FE-45D7-B1E9-48A61304F431}"/>
              </a:ext>
            </a:extLst>
          </p:cNvPr>
          <p:cNvSpPr txBox="1"/>
          <p:nvPr/>
        </p:nvSpPr>
        <p:spPr>
          <a:xfrm>
            <a:off x="1595512" y="4241970"/>
            <a:ext cx="2274410" cy="12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25" dirty="0"/>
              <a:t>Rest </a:t>
            </a:r>
            <a:r>
              <a:rPr lang="en-US" altLang="ko-KR" sz="825" dirty="0" err="1"/>
              <a:t>api</a:t>
            </a:r>
            <a:r>
              <a:rPr lang="ko-KR" altLang="en-US" sz="825" dirty="0"/>
              <a:t>가 </a:t>
            </a:r>
            <a:r>
              <a:rPr lang="en-US" altLang="ko-KR" sz="825" dirty="0"/>
              <a:t>Platform </a:t>
            </a:r>
            <a:r>
              <a:rPr lang="ko-KR" altLang="en-US" sz="825" dirty="0"/>
              <a:t>서버에서 추출하고 송신한 데이터를 저장을 위해 </a:t>
            </a:r>
            <a:r>
              <a:rPr lang="en-US" altLang="ko-KR" sz="825" dirty="0"/>
              <a:t>RDB CRUD </a:t>
            </a:r>
            <a:r>
              <a:rPr lang="ko-KR" altLang="en-US" sz="825" dirty="0"/>
              <a:t>기술을 활용한다</a:t>
            </a:r>
            <a:r>
              <a:rPr lang="en-US" altLang="ko-KR" sz="825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825" dirty="0"/>
              <a:t>RDB CRUD:</a:t>
            </a:r>
          </a:p>
          <a:p>
            <a:pPr>
              <a:lnSpc>
                <a:spcPct val="150000"/>
              </a:lnSpc>
            </a:pPr>
            <a:r>
              <a:rPr lang="ko-KR" altLang="en-US" sz="825" dirty="0"/>
              <a:t>관계형 모델로 키</a:t>
            </a:r>
            <a:r>
              <a:rPr lang="en-US" altLang="ko-KR" sz="825" dirty="0"/>
              <a:t>(key)</a:t>
            </a:r>
            <a:r>
              <a:rPr lang="ko-KR" altLang="en-US" sz="825" dirty="0"/>
              <a:t>와 값</a:t>
            </a:r>
            <a:r>
              <a:rPr lang="en-US" altLang="ko-KR" sz="825" dirty="0"/>
              <a:t>(value) </a:t>
            </a:r>
            <a:r>
              <a:rPr lang="ko-KR" altLang="en-US" sz="825" dirty="0"/>
              <a:t>들의 관계를 테이블화 시킨 전산 정보 데이터 베이스</a:t>
            </a:r>
            <a:endParaRPr lang="en-US" altLang="ko-KR" sz="825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F208248-C52C-D9A1-3A40-2F47A487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331" y="2515195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pic>
        <p:nvPicPr>
          <p:cNvPr id="1025" name="_x274050528">
            <a:extLst>
              <a:ext uri="{FF2B5EF4-FFF2-40B4-BE49-F238E27FC236}">
                <a16:creationId xmlns:a16="http://schemas.microsoft.com/office/drawing/2014/main" id="{8DCFAF78-12F2-FF61-9D2A-043BAC1FF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77" y="2550909"/>
            <a:ext cx="3006121" cy="140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서버 - 무료 컴퓨터개 아이콘">
            <a:extLst>
              <a:ext uri="{FF2B5EF4-FFF2-40B4-BE49-F238E27FC236}">
                <a16:creationId xmlns:a16="http://schemas.microsoft.com/office/drawing/2014/main" id="{411DE874-1193-AF4E-F221-E94516052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945" y="1308952"/>
            <a:ext cx="911684" cy="91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2">
            <a:extLst>
              <a:ext uri="{FF2B5EF4-FFF2-40B4-BE49-F238E27FC236}">
                <a16:creationId xmlns:a16="http://schemas.microsoft.com/office/drawing/2014/main" id="{A40BEC54-A98B-3F47-F2F1-0CF89E0E6D94}"/>
              </a:ext>
            </a:extLst>
          </p:cNvPr>
          <p:cNvSpPr/>
          <p:nvPr/>
        </p:nvSpPr>
        <p:spPr>
          <a:xfrm>
            <a:off x="4628374" y="1329063"/>
            <a:ext cx="1803850" cy="692158"/>
          </a:xfrm>
          <a:prstGeom prst="roundRect">
            <a:avLst>
              <a:gd name="adj" fmla="val 111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모니터링 </a:t>
            </a:r>
            <a:r>
              <a:rPr lang="en-US" altLang="ko-KR" sz="1050" b="1" dirty="0">
                <a:solidFill>
                  <a:schemeClr val="tx1"/>
                </a:solidFill>
              </a:rPr>
              <a:t>rest </a:t>
            </a:r>
            <a:r>
              <a:rPr lang="ko-KR" altLang="en-US" sz="1050" b="1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6C9C7-C424-ADB1-9CE8-7AA677B26708}"/>
              </a:ext>
            </a:extLst>
          </p:cNvPr>
          <p:cNvSpPr txBox="1"/>
          <p:nvPr/>
        </p:nvSpPr>
        <p:spPr>
          <a:xfrm>
            <a:off x="1455558" y="2310426"/>
            <a:ext cx="26169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RDB CRUD(</a:t>
            </a:r>
            <a:r>
              <a:rPr lang="ko-KR" altLang="en-US" sz="1350" dirty="0"/>
              <a:t>관계형 데이터 모델</a:t>
            </a:r>
            <a:r>
              <a:rPr lang="en-US" altLang="ko-KR" sz="1350" dirty="0"/>
              <a:t>)</a:t>
            </a:r>
            <a:endParaRPr lang="ko-KR" altLang="en-US" sz="1350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AEFDACD-D0D7-F78D-D0C7-19D944644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869" y="360413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pic>
        <p:nvPicPr>
          <p:cNvPr id="1033" name="_x274051728">
            <a:extLst>
              <a:ext uri="{FF2B5EF4-FFF2-40B4-BE49-F238E27FC236}">
                <a16:creationId xmlns:a16="http://schemas.microsoft.com/office/drawing/2014/main" id="{8776C158-62CD-70E2-CBBC-80BA9B3EA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100" y="2416240"/>
            <a:ext cx="3932863" cy="371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611ADE8-0CBA-DC0B-C27C-C7689B94E97A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1F5044-2F4D-4114-C46C-2410ECEAF5FE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6DB430C-831A-C166-1C45-51051D814D79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제목 12">
            <a:extLst>
              <a:ext uri="{FF2B5EF4-FFF2-40B4-BE49-F238E27FC236}">
                <a16:creationId xmlns:a16="http://schemas.microsoft.com/office/drawing/2014/main" id="{D3B4473A-F36F-DC3B-6234-1664EC9FFE0C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4692C04-C037-29DF-FB39-1DE36CB3B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5FD3ECD6-04D9-A01D-B34A-D5B22C2F1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D5090E04-383A-2B4D-808B-6BC68656EC18}"/>
              </a:ext>
            </a:extLst>
          </p:cNvPr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클라우드 자원 모니터링 설계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(4/6)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막힌 원호 14">
            <a:extLst>
              <a:ext uri="{FF2B5EF4-FFF2-40B4-BE49-F238E27FC236}">
                <a16:creationId xmlns:a16="http://schemas.microsoft.com/office/drawing/2014/main" id="{66673C23-038A-5492-75DB-572BE5B59953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2">
            <a:extLst>
              <a:ext uri="{FF2B5EF4-FFF2-40B4-BE49-F238E27FC236}">
                <a16:creationId xmlns:a16="http://schemas.microsoft.com/office/drawing/2014/main" id="{DE2033B1-E27F-18ED-8875-DD5EA9665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바닥글 개체 틀 19">
            <a:extLst>
              <a:ext uri="{FF2B5EF4-FFF2-40B4-BE49-F238E27FC236}">
                <a16:creationId xmlns:a16="http://schemas.microsoft.com/office/drawing/2014/main" id="{DFDCAF4A-D69B-4EA9-7E59-1C81C900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172095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BC3B307-8A09-EBE5-F007-B67E19981078}"/>
              </a:ext>
            </a:extLst>
          </p:cNvPr>
          <p:cNvSpPr/>
          <p:nvPr/>
        </p:nvSpPr>
        <p:spPr>
          <a:xfrm>
            <a:off x="4893019" y="2033800"/>
            <a:ext cx="2991349" cy="2979376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4B4E2C5-123F-1345-FA15-F6E4360C8A5E}"/>
              </a:ext>
            </a:extLst>
          </p:cNvPr>
          <p:cNvSpPr/>
          <p:nvPr/>
        </p:nvSpPr>
        <p:spPr>
          <a:xfrm>
            <a:off x="1335417" y="2033800"/>
            <a:ext cx="1805326" cy="2979376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구름 50">
            <a:extLst>
              <a:ext uri="{FF2B5EF4-FFF2-40B4-BE49-F238E27FC236}">
                <a16:creationId xmlns:a16="http://schemas.microsoft.com/office/drawing/2014/main" id="{AE0ED739-4787-AF4F-35BE-9683FC9E2764}"/>
              </a:ext>
            </a:extLst>
          </p:cNvPr>
          <p:cNvSpPr/>
          <p:nvPr/>
        </p:nvSpPr>
        <p:spPr>
          <a:xfrm>
            <a:off x="2627784" y="2888277"/>
            <a:ext cx="2880320" cy="1686753"/>
          </a:xfrm>
          <a:prstGeom prst="clou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Internet</a:t>
            </a: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Environment</a:t>
            </a:r>
          </a:p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(5G, Wi-fi)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141040" y="685007"/>
            <a:ext cx="3558654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500" b="1" spc="-50" dirty="0" err="1">
                <a:solidFill>
                  <a:schemeClr val="bg1"/>
                </a:solidFill>
                <a:latin typeface="+mn-ea"/>
                <a:cs typeface="+mj-cs"/>
              </a:rPr>
              <a:t>클라우드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자원 모니터링 설계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(5/6)</a:t>
            </a:r>
            <a:endParaRPr kumimoji="0" lang="ko-KR" altLang="en-US" sz="1500" b="1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03350" y="790849"/>
            <a:ext cx="6816886" cy="28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619672" y="3295247"/>
            <a:ext cx="8498278" cy="40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사각형: 둥근 모서리 60">
            <a:extLst>
              <a:ext uri="{FF2B5EF4-FFF2-40B4-BE49-F238E27FC236}">
                <a16:creationId xmlns:a16="http://schemas.microsoft.com/office/drawing/2014/main" id="{E0E093AF-1121-4B7C-9D1C-5C73F3EAA40C}"/>
              </a:ext>
            </a:extLst>
          </p:cNvPr>
          <p:cNvSpPr/>
          <p:nvPr/>
        </p:nvSpPr>
        <p:spPr>
          <a:xfrm>
            <a:off x="3203188" y="1432284"/>
            <a:ext cx="2510020" cy="3622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서비스 구상도</a:t>
            </a:r>
          </a:p>
        </p:txBody>
      </p:sp>
      <p:pic>
        <p:nvPicPr>
          <p:cNvPr id="5" name="그림 2">
            <a:extLst>
              <a:ext uri="{FF2B5EF4-FFF2-40B4-BE49-F238E27FC236}">
                <a16:creationId xmlns:a16="http://schemas.microsoft.com/office/drawing/2014/main" id="{63A6C047-D27E-4734-AEA9-0E9548656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3" y="188640"/>
            <a:ext cx="8683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F57F886B-9803-8D44-AC30-18B41D113E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5957" t="22569" r="12046" b="22854"/>
          <a:stretch/>
        </p:blipFill>
        <p:spPr>
          <a:xfrm>
            <a:off x="1564312" y="3680293"/>
            <a:ext cx="1404439" cy="10646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3EA73F0-29DA-B9ED-0E7D-2BE168C3E084}"/>
              </a:ext>
            </a:extLst>
          </p:cNvPr>
          <p:cNvSpPr txBox="1"/>
          <p:nvPr/>
        </p:nvSpPr>
        <p:spPr>
          <a:xfrm>
            <a:off x="1564312" y="2212960"/>
            <a:ext cx="116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Web site</a:t>
            </a:r>
            <a:endParaRPr lang="ko-KR" altLang="en-US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6A94FD-E3A4-BBC2-CE44-85778C4C7DBC}"/>
              </a:ext>
            </a:extLst>
          </p:cNvPr>
          <p:cNvSpPr/>
          <p:nvPr/>
        </p:nvSpPr>
        <p:spPr>
          <a:xfrm>
            <a:off x="1469129" y="2793243"/>
            <a:ext cx="1430039" cy="3077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서버 정보 입력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4F0631D-83F2-5DA2-66BC-D31F5EF69CF8}"/>
              </a:ext>
            </a:extLst>
          </p:cNvPr>
          <p:cNvCxnSpPr>
            <a:cxnSpLocks/>
            <a:stCxn id="46" idx="3"/>
            <a:endCxn id="43" idx="1"/>
          </p:cNvCxnSpPr>
          <p:nvPr/>
        </p:nvCxnSpPr>
        <p:spPr>
          <a:xfrm>
            <a:off x="879419" y="2947132"/>
            <a:ext cx="5897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758F52A-5D6C-952F-D439-6B659AA3EFD8}"/>
              </a:ext>
            </a:extLst>
          </p:cNvPr>
          <p:cNvSpPr txBox="1"/>
          <p:nvPr/>
        </p:nvSpPr>
        <p:spPr>
          <a:xfrm>
            <a:off x="247645" y="2793243"/>
            <a:ext cx="631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USER</a:t>
            </a:r>
            <a:endParaRPr lang="ko-KR" altLang="en-US" sz="1400" b="1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C43C52D6-B9A6-C907-3BE3-53417DDE30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076521" y="2468843"/>
            <a:ext cx="1010682" cy="1280865"/>
          </a:xfrm>
          <a:prstGeom prst="rect">
            <a:avLst/>
          </a:prstGeom>
        </p:spPr>
      </p:pic>
      <p:pic>
        <p:nvPicPr>
          <p:cNvPr id="55" name="Picture 8" descr="Database ">
            <a:extLst>
              <a:ext uri="{FF2B5EF4-FFF2-40B4-BE49-F238E27FC236}">
                <a16:creationId xmlns:a16="http://schemas.microsoft.com/office/drawing/2014/main" id="{4E6E40A5-3CB2-65FF-89F7-E841E4423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571" y="2605470"/>
            <a:ext cx="996300" cy="9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사각형: 둥근 모서리 60">
            <a:extLst>
              <a:ext uri="{FF2B5EF4-FFF2-40B4-BE49-F238E27FC236}">
                <a16:creationId xmlns:a16="http://schemas.microsoft.com/office/drawing/2014/main" id="{A5604DB7-D279-B76A-478E-31E71C727913}"/>
              </a:ext>
            </a:extLst>
          </p:cNvPr>
          <p:cNvSpPr/>
          <p:nvPr/>
        </p:nvSpPr>
        <p:spPr>
          <a:xfrm>
            <a:off x="6516216" y="3661371"/>
            <a:ext cx="1395668" cy="229822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적재 </a:t>
            </a:r>
            <a:r>
              <a:rPr lang="en-US" altLang="ko-KR" sz="1500" b="1" dirty="0"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DB data</a:t>
            </a:r>
            <a:endParaRPr lang="ko-KR" altLang="en-US" sz="1500" b="1" dirty="0"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1A7C08F-D87E-F509-0726-57C6DDC331EC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6087203" y="3103621"/>
            <a:ext cx="591368" cy="56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직사각형 2050">
            <a:extLst>
              <a:ext uri="{FF2B5EF4-FFF2-40B4-BE49-F238E27FC236}">
                <a16:creationId xmlns:a16="http://schemas.microsoft.com/office/drawing/2014/main" id="{4EAF9BF8-616F-7A45-98C0-55B388285B0A}"/>
              </a:ext>
            </a:extLst>
          </p:cNvPr>
          <p:cNvSpPr/>
          <p:nvPr/>
        </p:nvSpPr>
        <p:spPr>
          <a:xfrm>
            <a:off x="3275856" y="5402551"/>
            <a:ext cx="2796803" cy="4820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CPU,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memory</a:t>
            </a:r>
            <a:r>
              <a:rPr lang="ko-KR" altLang="en-US" sz="1600" b="1" dirty="0">
                <a:solidFill>
                  <a:schemeClr val="tx1"/>
                </a:solidFill>
              </a:rPr>
              <a:t> 사용량 전송</a:t>
            </a:r>
          </a:p>
        </p:txBody>
      </p:sp>
      <p:cxnSp>
        <p:nvCxnSpPr>
          <p:cNvPr id="2063" name="연결선: 꺾임 2062">
            <a:extLst>
              <a:ext uri="{FF2B5EF4-FFF2-40B4-BE49-F238E27FC236}">
                <a16:creationId xmlns:a16="http://schemas.microsoft.com/office/drawing/2014/main" id="{3869290F-957E-DF2B-709F-E082F298A691}"/>
              </a:ext>
            </a:extLst>
          </p:cNvPr>
          <p:cNvCxnSpPr>
            <a:cxnSpLocks/>
            <a:stCxn id="56" idx="2"/>
            <a:endCxn id="2051" idx="3"/>
          </p:cNvCxnSpPr>
          <p:nvPr/>
        </p:nvCxnSpPr>
        <p:spPr>
          <a:xfrm rot="5400000">
            <a:off x="5767165" y="4196688"/>
            <a:ext cx="1752380" cy="11413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6" name="연결선: 꺾임 2065">
            <a:extLst>
              <a:ext uri="{FF2B5EF4-FFF2-40B4-BE49-F238E27FC236}">
                <a16:creationId xmlns:a16="http://schemas.microsoft.com/office/drawing/2014/main" id="{EEB58044-C84F-1CA6-3F53-9B2F505460D0}"/>
              </a:ext>
            </a:extLst>
          </p:cNvPr>
          <p:cNvCxnSpPr>
            <a:cxnSpLocks/>
            <a:stCxn id="2051" idx="1"/>
            <a:endCxn id="40" idx="2"/>
          </p:cNvCxnSpPr>
          <p:nvPr/>
        </p:nvCxnSpPr>
        <p:spPr>
          <a:xfrm rot="10800000">
            <a:off x="2238080" y="5013177"/>
            <a:ext cx="1037776" cy="63039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EF2CE34F-418B-89D3-9575-032CF674A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304" y="3658696"/>
            <a:ext cx="1092051" cy="56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pload.wikimedia.org/wikipedia/commons/thumb/3/...">
            <a:extLst>
              <a:ext uri="{FF2B5EF4-FFF2-40B4-BE49-F238E27FC236}">
                <a16:creationId xmlns:a16="http://schemas.microsoft.com/office/drawing/2014/main" id="{E07FE7A4-FDA1-372A-DB6E-28E627FE7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366" y="4257332"/>
            <a:ext cx="663673" cy="66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00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Pages>27</Pages>
  <Words>2196</Words>
  <Characters>0</Characters>
  <Application>Microsoft Office PowerPoint</Application>
  <DocSecurity>0</DocSecurity>
  <PresentationFormat>화면 슬라이드 쇼(4:3)</PresentationFormat>
  <Lines>0</Lines>
  <Paragraphs>431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맑은 고딕</vt:lpstr>
      <vt:lpstr>바탕</vt:lpstr>
      <vt:lpstr>야놀자 야체 B</vt:lpstr>
      <vt:lpstr>Arial</vt:lpstr>
      <vt:lpstr>Office 테마</vt:lpstr>
      <vt:lpstr>Office theme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태규 어</cp:lastModifiedBy>
  <cp:revision>3</cp:revision>
  <dcterms:modified xsi:type="dcterms:W3CDTF">2023-09-21T13:57:52Z</dcterms:modified>
  <cp:version>9.104.180.50690</cp:version>
</cp:coreProperties>
</file>