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256" r:id="rId3"/>
    <p:sldId id="322" r:id="rId4"/>
    <p:sldId id="323" r:id="rId5"/>
    <p:sldId id="381" r:id="rId6"/>
    <p:sldId id="389" r:id="rId7"/>
    <p:sldId id="385" r:id="rId8"/>
    <p:sldId id="383" r:id="rId9"/>
    <p:sldId id="378" r:id="rId10"/>
    <p:sldId id="390" r:id="rId11"/>
    <p:sldId id="320" r:id="rId12"/>
    <p:sldId id="352" r:id="rId13"/>
    <p:sldId id="382" r:id="rId14"/>
    <p:sldId id="391" r:id="rId15"/>
    <p:sldId id="386" r:id="rId16"/>
    <p:sldId id="387" r:id="rId17"/>
    <p:sldId id="392" r:id="rId18"/>
    <p:sldId id="393" r:id="rId19"/>
    <p:sldId id="38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9C205-BDA3-4237-9143-8E75380CC808}" v="45" dt="2023-08-21T13:15:30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 varScale="1">
        <p:scale>
          <a:sx n="106" d="100"/>
          <a:sy n="106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규 어" userId="37997ff5120cb0e8" providerId="LiveId" clId="{77F9C205-BDA3-4237-9143-8E75380CC808}"/>
    <pc:docChg chg="custSel addSld delSld modSld">
      <pc:chgData name="태규 어" userId="37997ff5120cb0e8" providerId="LiveId" clId="{77F9C205-BDA3-4237-9143-8E75380CC808}" dt="2023-08-21T13:15:30.516" v="523" actId="20577"/>
      <pc:docMkLst>
        <pc:docMk/>
      </pc:docMkLst>
      <pc:sldChg chg="addSp delSp modSp add mod">
        <pc:chgData name="태규 어" userId="37997ff5120cb0e8" providerId="LiveId" clId="{77F9C205-BDA3-4237-9143-8E75380CC808}" dt="2023-08-21T12:56:00.869" v="500" actId="1076"/>
        <pc:sldMkLst>
          <pc:docMk/>
          <pc:sldMk cId="2972015115" sldId="392"/>
        </pc:sldMkLst>
        <pc:spChg chg="add mod">
          <ac:chgData name="태규 어" userId="37997ff5120cb0e8" providerId="LiveId" clId="{77F9C205-BDA3-4237-9143-8E75380CC808}" dt="2023-08-21T12:56:00.869" v="500" actId="1076"/>
          <ac:spMkLst>
            <pc:docMk/>
            <pc:sldMk cId="2972015115" sldId="392"/>
            <ac:spMk id="4" creationId="{D9B300C8-1CF6-0B6F-7B3D-B887B89F1805}"/>
          </ac:spMkLst>
        </pc:spChg>
        <pc:spChg chg="del">
          <ac:chgData name="태규 어" userId="37997ff5120cb0e8" providerId="LiveId" clId="{77F9C205-BDA3-4237-9143-8E75380CC808}" dt="2023-08-21T12:50:18.526" v="164" actId="478"/>
          <ac:spMkLst>
            <pc:docMk/>
            <pc:sldMk cId="2972015115" sldId="392"/>
            <ac:spMk id="10" creationId="{00000000-0000-0000-0000-000000000000}"/>
          </ac:spMkLst>
        </pc:spChg>
        <pc:spChg chg="del">
          <ac:chgData name="태규 어" userId="37997ff5120cb0e8" providerId="LiveId" clId="{77F9C205-BDA3-4237-9143-8E75380CC808}" dt="2023-08-21T12:50:19.320" v="165" actId="478"/>
          <ac:spMkLst>
            <pc:docMk/>
            <pc:sldMk cId="2972015115" sldId="392"/>
            <ac:spMk id="13" creationId="{00000000-0000-0000-0000-000000000000}"/>
          </ac:spMkLst>
        </pc:spChg>
        <pc:spChg chg="mod">
          <ac:chgData name="태규 어" userId="37997ff5120cb0e8" providerId="LiveId" clId="{77F9C205-BDA3-4237-9143-8E75380CC808}" dt="2023-08-21T12:55:56.829" v="499" actId="1076"/>
          <ac:spMkLst>
            <pc:docMk/>
            <pc:sldMk cId="2972015115" sldId="392"/>
            <ac:spMk id="14" creationId="{00000000-0000-0000-0000-000000000000}"/>
          </ac:spMkLst>
        </pc:spChg>
        <pc:spChg chg="mod">
          <ac:chgData name="태규 어" userId="37997ff5120cb0e8" providerId="LiveId" clId="{77F9C205-BDA3-4237-9143-8E75380CC808}" dt="2023-08-21T12:47:26.756" v="25"/>
          <ac:spMkLst>
            <pc:docMk/>
            <pc:sldMk cId="2972015115" sldId="392"/>
            <ac:spMk id="28" creationId="{00000000-0000-0000-0000-000000000000}"/>
          </ac:spMkLst>
        </pc:spChg>
        <pc:picChg chg="add mod">
          <ac:chgData name="태규 어" userId="37997ff5120cb0e8" providerId="LiveId" clId="{77F9C205-BDA3-4237-9143-8E75380CC808}" dt="2023-08-21T12:52:51.720" v="344" actId="1076"/>
          <ac:picMkLst>
            <pc:docMk/>
            <pc:sldMk cId="2972015115" sldId="392"/>
            <ac:picMk id="3" creationId="{D20406F1-4D17-8B47-4C5B-4E36FE5C0666}"/>
          </ac:picMkLst>
        </pc:picChg>
      </pc:sldChg>
      <pc:sldChg chg="addSp delSp modSp add mod">
        <pc:chgData name="태규 어" userId="37997ff5120cb0e8" providerId="LiveId" clId="{77F9C205-BDA3-4237-9143-8E75380CC808}" dt="2023-08-21T13:15:30.516" v="523" actId="20577"/>
        <pc:sldMkLst>
          <pc:docMk/>
          <pc:sldMk cId="3967029848" sldId="393"/>
        </pc:sldMkLst>
        <pc:spChg chg="del">
          <ac:chgData name="태규 어" userId="37997ff5120cb0e8" providerId="LiveId" clId="{77F9C205-BDA3-4237-9143-8E75380CC808}" dt="2023-08-21T12:55:39.642" v="495" actId="478"/>
          <ac:spMkLst>
            <pc:docMk/>
            <pc:sldMk cId="3967029848" sldId="393"/>
            <ac:spMk id="4" creationId="{D9B300C8-1CF6-0B6F-7B3D-B887B89F1805}"/>
          </ac:spMkLst>
        </pc:spChg>
        <pc:spChg chg="mod">
          <ac:chgData name="태규 어" userId="37997ff5120cb0e8" providerId="LiveId" clId="{77F9C205-BDA3-4237-9143-8E75380CC808}" dt="2023-08-21T13:15:30.516" v="523" actId="20577"/>
          <ac:spMkLst>
            <pc:docMk/>
            <pc:sldMk cId="3967029848" sldId="393"/>
            <ac:spMk id="14" creationId="{00000000-0000-0000-0000-000000000000}"/>
          </ac:spMkLst>
        </pc:spChg>
        <pc:picChg chg="del">
          <ac:chgData name="태규 어" userId="37997ff5120cb0e8" providerId="LiveId" clId="{77F9C205-BDA3-4237-9143-8E75380CC808}" dt="2023-08-21T12:54:43.200" v="347" actId="478"/>
          <ac:picMkLst>
            <pc:docMk/>
            <pc:sldMk cId="3967029848" sldId="393"/>
            <ac:picMk id="3" creationId="{D20406F1-4D17-8B47-4C5B-4E36FE5C0666}"/>
          </ac:picMkLst>
        </pc:picChg>
        <pc:picChg chg="add mod">
          <ac:chgData name="태규 어" userId="37997ff5120cb0e8" providerId="LiveId" clId="{77F9C205-BDA3-4237-9143-8E75380CC808}" dt="2023-08-21T12:55:42.541" v="496" actId="14100"/>
          <ac:picMkLst>
            <pc:docMk/>
            <pc:sldMk cId="3967029848" sldId="393"/>
            <ac:picMk id="5" creationId="{9929F1D6-8086-719B-28A6-99AB340221A9}"/>
          </ac:picMkLst>
        </pc:picChg>
      </pc:sldChg>
      <pc:sldChg chg="add del">
        <pc:chgData name="태규 어" userId="37997ff5120cb0e8" providerId="LiveId" clId="{77F9C205-BDA3-4237-9143-8E75380CC808}" dt="2023-08-21T12:54:45.490" v="349"/>
        <pc:sldMkLst>
          <pc:docMk/>
          <pc:sldMk cId="1797604071" sldId="394"/>
        </pc:sldMkLst>
      </pc:sldChg>
    </pc:docChg>
  </pc:docChgLst>
  <pc:docChgLst>
    <pc:chgData name="태규 어" userId="37997ff5120cb0e8" providerId="LiveId" clId="{7835AB46-980A-4AF9-BDCA-87B9B699B783}"/>
    <pc:docChg chg="undo custSel addSld delSld modSld modSection">
      <pc:chgData name="태규 어" userId="37997ff5120cb0e8" providerId="LiveId" clId="{7835AB46-980A-4AF9-BDCA-87B9B699B783}" dt="2023-07-09T10:08:32.277" v="665" actId="1076"/>
      <pc:docMkLst>
        <pc:docMk/>
      </pc:docMkLst>
      <pc:sldChg chg="addSp modSp mod">
        <pc:chgData name="태규 어" userId="37997ff5120cb0e8" providerId="LiveId" clId="{7835AB46-980A-4AF9-BDCA-87B9B699B783}" dt="2023-07-09T02:41:00.636" v="610" actId="1036"/>
        <pc:sldMkLst>
          <pc:docMk/>
          <pc:sldMk cId="0" sldId="256"/>
        </pc:sldMkLst>
        <pc:spChg chg="add mod">
          <ac:chgData name="태규 어" userId="37997ff5120cb0e8" providerId="LiveId" clId="{7835AB46-980A-4AF9-BDCA-87B9B699B783}" dt="2023-07-09T02:41:00.636" v="610" actId="1036"/>
          <ac:spMkLst>
            <pc:docMk/>
            <pc:sldMk cId="0" sldId="256"/>
            <ac:spMk id="2" creationId="{FBF69D96-4551-F538-D542-E91EF2CE5C03}"/>
          </ac:spMkLst>
        </pc:spChg>
      </pc:sldChg>
      <pc:sldChg chg="addSp delSp modSp del mod">
        <pc:chgData name="태규 어" userId="37997ff5120cb0e8" providerId="LiveId" clId="{7835AB46-980A-4AF9-BDCA-87B9B699B783}" dt="2023-07-09T10:07:16.801" v="651" actId="47"/>
        <pc:sldMkLst>
          <pc:docMk/>
          <pc:sldMk cId="0" sldId="257"/>
        </pc:sldMkLst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3" creationId="{3B1ADA2A-1244-64B7-E8F1-6BD7CBA78A27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6" creationId="{6FA327D1-81CB-1338-F479-4FDC7EA07493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8" creationId="{89A025F8-5DCF-AB09-8910-DE68B47F21C3}"/>
          </ac:spMkLst>
        </pc:spChg>
        <pc:spChg chg="add mod">
          <ac:chgData name="태규 어" userId="37997ff5120cb0e8" providerId="LiveId" clId="{7835AB46-980A-4AF9-BDCA-87B9B699B783}" dt="2023-07-09T01:27:26.729" v="543" actId="20577"/>
          <ac:spMkLst>
            <pc:docMk/>
            <pc:sldMk cId="0" sldId="257"/>
            <ac:spMk id="10" creationId="{4B349D8B-EACA-237B-2BA7-2769888C521E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11" creationId="{225F9DD5-375D-BF2F-E6EB-077EC03C658B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2" creationId="{268EFBFC-92BA-416B-B5DE-597184DA923A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3" creationId="{96D68C63-6701-3F7D-D491-39D7D2868262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4" creationId="{52472550-99B1-5CC2-F7EF-F1118FE383CF}"/>
          </ac:spMkLst>
        </pc:spChg>
        <pc:spChg chg="del mod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5" creationId="{14632ECC-FE81-8734-19A8-946B6EAD30CD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7" creationId="{5AFC5EAF-CBD7-6B63-FC56-A981130ED1D5}"/>
          </ac:spMkLst>
        </pc:spChg>
        <pc:picChg chg="add del mod">
          <ac:chgData name="태규 어" userId="37997ff5120cb0e8" providerId="LiveId" clId="{7835AB46-980A-4AF9-BDCA-87B9B699B783}" dt="2023-07-09T01:27:23.788" v="540" actId="478"/>
          <ac:picMkLst>
            <pc:docMk/>
            <pc:sldMk cId="0" sldId="257"/>
            <ac:picMk id="2" creationId="{181E8B71-5857-5EDE-495F-11BBE6BFE53A}"/>
          </ac:picMkLst>
        </pc:picChg>
        <pc:picChg chg="add mod">
          <ac:chgData name="태규 어" userId="37997ff5120cb0e8" providerId="LiveId" clId="{7835AB46-980A-4AF9-BDCA-87B9B699B783}" dt="2023-07-09T01:27:24.353" v="541"/>
          <ac:picMkLst>
            <pc:docMk/>
            <pc:sldMk cId="0" sldId="257"/>
            <ac:picMk id="7" creationId="{68E16689-7630-2929-329A-AD80B9AFBC38}"/>
          </ac:picMkLst>
        </pc:picChg>
        <pc:picChg chg="add del mod">
          <ac:chgData name="태규 어" userId="37997ff5120cb0e8" providerId="LiveId" clId="{7835AB46-980A-4AF9-BDCA-87B9B699B783}" dt="2023-07-09T02:40:35.747" v="585" actId="478"/>
          <ac:picMkLst>
            <pc:docMk/>
            <pc:sldMk cId="0" sldId="257"/>
            <ac:picMk id="9" creationId="{03011D5E-E149-2DAA-A438-1D731E95BB76}"/>
          </ac:picMkLst>
        </pc:picChg>
        <pc:picChg chg="add mod">
          <ac:chgData name="태규 어" userId="37997ff5120cb0e8" providerId="LiveId" clId="{7835AB46-980A-4AF9-BDCA-87B9B699B783}" dt="2023-07-09T02:40:35.928" v="586"/>
          <ac:picMkLst>
            <pc:docMk/>
            <pc:sldMk cId="0" sldId="257"/>
            <ac:picMk id="12" creationId="{44930337-3EFE-21B1-125F-3680C91CCA2A}"/>
          </ac:picMkLst>
        </pc:picChg>
        <pc:picChg chg="del">
          <ac:chgData name="태규 어" userId="37997ff5120cb0e8" providerId="LiveId" clId="{7835AB46-980A-4AF9-BDCA-87B9B699B783}" dt="2023-07-09T01:27:23.788" v="540" actId="478"/>
          <ac:picMkLst>
            <pc:docMk/>
            <pc:sldMk cId="0" sldId="257"/>
            <ac:picMk id="4616" creationId="{5FACEB5B-1EE6-4E69-27D4-C9CB93502635}"/>
          </ac:picMkLst>
        </pc:picChg>
        <pc:picChg chg="del">
          <ac:chgData name="태규 어" userId="37997ff5120cb0e8" providerId="LiveId" clId="{7835AB46-980A-4AF9-BDCA-87B9B699B783}" dt="2023-07-09T01:18:26.540" v="68" actId="478"/>
          <ac:picMkLst>
            <pc:docMk/>
            <pc:sldMk cId="0" sldId="257"/>
            <ac:picMk id="4618" creationId="{25D597E5-B4E5-CD1B-0324-DC1D9ED65E82}"/>
          </ac:picMkLst>
        </pc:picChg>
        <pc:picChg chg="mod">
          <ac:chgData name="태규 어" userId="37997ff5120cb0e8" providerId="LiveId" clId="{7835AB46-980A-4AF9-BDCA-87B9B699B783}" dt="2023-07-09T10:06:59.290" v="646" actId="1076"/>
          <ac:picMkLst>
            <pc:docMk/>
            <pc:sldMk cId="0" sldId="257"/>
            <ac:picMk id="4620" creationId="{F94D059B-480F-05B6-A561-EB9E6F6E9FDD}"/>
          </ac:picMkLst>
        </pc:picChg>
        <pc:cxnChg chg="add mod">
          <ac:chgData name="태규 어" userId="37997ff5120cb0e8" providerId="LiveId" clId="{7835AB46-980A-4AF9-BDCA-87B9B699B783}" dt="2023-07-09T01:27:24.353" v="541"/>
          <ac:cxnSpMkLst>
            <pc:docMk/>
            <pc:sldMk cId="0" sldId="257"/>
            <ac:cxnSpMk id="4" creationId="{1CFE0D7C-2EAC-2BEF-EC28-96CD5882E3CA}"/>
          </ac:cxnSpMkLst>
        </pc:cxnChg>
        <pc:cxnChg chg="add mod">
          <ac:chgData name="태규 어" userId="37997ff5120cb0e8" providerId="LiveId" clId="{7835AB46-980A-4AF9-BDCA-87B9B699B783}" dt="2023-07-09T01:27:24.353" v="541"/>
          <ac:cxnSpMkLst>
            <pc:docMk/>
            <pc:sldMk cId="0" sldId="257"/>
            <ac:cxnSpMk id="5" creationId="{B66C9D8D-5195-7C93-2A4A-20CF717FCBD5}"/>
          </ac:cxnSpMkLst>
        </pc:cxnChg>
      </pc:sldChg>
      <pc:sldChg chg="modSp mod">
        <pc:chgData name="태규 어" userId="37997ff5120cb0e8" providerId="LiveId" clId="{7835AB46-980A-4AF9-BDCA-87B9B699B783}" dt="2023-07-09T02:41:45.321" v="644" actId="20577"/>
        <pc:sldMkLst>
          <pc:docMk/>
          <pc:sldMk cId="0" sldId="263"/>
        </pc:sldMkLst>
        <pc:spChg chg="mod">
          <ac:chgData name="태규 어" userId="37997ff5120cb0e8" providerId="LiveId" clId="{7835AB46-980A-4AF9-BDCA-87B9B699B783}" dt="2023-07-09T01:15:15.374" v="4" actId="14100"/>
          <ac:spMkLst>
            <pc:docMk/>
            <pc:sldMk cId="0" sldId="263"/>
            <ac:spMk id="9" creationId="{61E3DD81-DB33-1554-C9DF-C0A7AD3D8417}"/>
          </ac:spMkLst>
        </pc:spChg>
        <pc:spChg chg="mod">
          <ac:chgData name="태규 어" userId="37997ff5120cb0e8" providerId="LiveId" clId="{7835AB46-980A-4AF9-BDCA-87B9B699B783}" dt="2023-07-09T02:41:45.321" v="644" actId="20577"/>
          <ac:spMkLst>
            <pc:docMk/>
            <pc:sldMk cId="0" sldId="263"/>
            <ac:spMk id="25" creationId="{CCE6FF40-407A-BD7B-BED1-CE6C40863D04}"/>
          </ac:spMkLst>
        </pc:spChg>
      </pc:sldChg>
      <pc:sldChg chg="addSp delSp modSp mod">
        <pc:chgData name="태규 어" userId="37997ff5120cb0e8" providerId="LiveId" clId="{7835AB46-980A-4AF9-BDCA-87B9B699B783}" dt="2023-07-09T10:08:32.277" v="665" actId="1076"/>
        <pc:sldMkLst>
          <pc:docMk/>
          <pc:sldMk cId="1128181080" sldId="320"/>
        </pc:sldMkLst>
        <pc:spChg chg="add mod">
          <ac:chgData name="태규 어" userId="37997ff5120cb0e8" providerId="LiveId" clId="{7835AB46-980A-4AF9-BDCA-87B9B699B783}" dt="2023-07-09T01:19:15.555" v="73"/>
          <ac:spMkLst>
            <pc:docMk/>
            <pc:sldMk cId="1128181080" sldId="320"/>
            <ac:spMk id="2" creationId="{363EFA7C-24A3-9613-6085-B058D9F32C1F}"/>
          </ac:spMkLst>
        </pc:spChg>
        <pc:spChg chg="mod">
          <ac:chgData name="태규 어" userId="37997ff5120cb0e8" providerId="LiveId" clId="{7835AB46-980A-4AF9-BDCA-87B9B699B783}" dt="2023-07-09T01:24:36.687" v="457" actId="1036"/>
          <ac:spMkLst>
            <pc:docMk/>
            <pc:sldMk cId="1128181080" sldId="320"/>
            <ac:spMk id="3" creationId="{812971F2-8359-5AF2-325D-78317AD92808}"/>
          </ac:spMkLst>
        </pc:spChg>
        <pc:spChg chg="mod">
          <ac:chgData name="태규 어" userId="37997ff5120cb0e8" providerId="LiveId" clId="{7835AB46-980A-4AF9-BDCA-87B9B699B783}" dt="2023-07-09T01:23:22.259" v="368" actId="14100"/>
          <ac:spMkLst>
            <pc:docMk/>
            <pc:sldMk cId="1128181080" sldId="320"/>
            <ac:spMk id="6" creationId="{2D6C959D-4763-B72E-E306-5B19E7BDC9F1}"/>
          </ac:spMkLst>
        </pc:spChg>
        <pc:spChg chg="add mod">
          <ac:chgData name="태규 어" userId="37997ff5120cb0e8" providerId="LiveId" clId="{7835AB46-980A-4AF9-BDCA-87B9B699B783}" dt="2023-07-09T01:19:28.750" v="119" actId="255"/>
          <ac:spMkLst>
            <pc:docMk/>
            <pc:sldMk cId="1128181080" sldId="320"/>
            <ac:spMk id="7" creationId="{21DC7C4C-5AF3-1ACC-E125-FAF712774D8C}"/>
          </ac:spMkLst>
        </pc:spChg>
        <pc:spChg chg="mod">
          <ac:chgData name="태규 어" userId="37997ff5120cb0e8" providerId="LiveId" clId="{7835AB46-980A-4AF9-BDCA-87B9B699B783}" dt="2023-07-09T01:24:41.300" v="465" actId="1035"/>
          <ac:spMkLst>
            <pc:docMk/>
            <pc:sldMk cId="1128181080" sldId="320"/>
            <ac:spMk id="9" creationId="{A802FFE6-209A-E142-67D3-A988AFA35CEE}"/>
          </ac:spMkLst>
        </pc:spChg>
        <pc:spChg chg="mod">
          <ac:chgData name="태규 어" userId="37997ff5120cb0e8" providerId="LiveId" clId="{7835AB46-980A-4AF9-BDCA-87B9B699B783}" dt="2023-07-09T01:23:32.121" v="384" actId="1038"/>
          <ac:spMkLst>
            <pc:docMk/>
            <pc:sldMk cId="1128181080" sldId="320"/>
            <ac:spMk id="10" creationId="{C0CE150F-CA5B-1A4E-685F-78114299CF07}"/>
          </ac:spMkLst>
        </pc:spChg>
        <pc:spChg chg="mod">
          <ac:chgData name="태규 어" userId="37997ff5120cb0e8" providerId="LiveId" clId="{7835AB46-980A-4AF9-BDCA-87B9B699B783}" dt="2023-07-09T01:24:42.938" v="469" actId="1035"/>
          <ac:spMkLst>
            <pc:docMk/>
            <pc:sldMk cId="1128181080" sldId="320"/>
            <ac:spMk id="11" creationId="{F36485C5-92C5-A38E-AF00-304E104EC00C}"/>
          </ac:spMkLst>
        </pc:spChg>
        <pc:spChg chg="add mod">
          <ac:chgData name="태규 어" userId="37997ff5120cb0e8" providerId="LiveId" clId="{7835AB46-980A-4AF9-BDCA-87B9B699B783}" dt="2023-07-09T01:19:15.555" v="73"/>
          <ac:spMkLst>
            <pc:docMk/>
            <pc:sldMk cId="1128181080" sldId="320"/>
            <ac:spMk id="14" creationId="{23B761E8-E91B-574B-19C3-61CDF85B2881}"/>
          </ac:spMkLst>
        </pc:spChg>
        <pc:spChg chg="add mod">
          <ac:chgData name="태규 어" userId="37997ff5120cb0e8" providerId="LiveId" clId="{7835AB46-980A-4AF9-BDCA-87B9B699B783}" dt="2023-07-09T01:19:35.677" v="120"/>
          <ac:spMkLst>
            <pc:docMk/>
            <pc:sldMk cId="1128181080" sldId="320"/>
            <ac:spMk id="15" creationId="{F89B15AC-15CA-BCC8-712C-9D7305B81443}"/>
          </ac:spMkLst>
        </pc:spChg>
        <pc:spChg chg="mod">
          <ac:chgData name="태규 어" userId="37997ff5120cb0e8" providerId="LiveId" clId="{7835AB46-980A-4AF9-BDCA-87B9B699B783}" dt="2023-07-09T01:24:10.698" v="414" actId="1076"/>
          <ac:spMkLst>
            <pc:docMk/>
            <pc:sldMk cId="1128181080" sldId="320"/>
            <ac:spMk id="18" creationId="{776C4DC3-8261-64CC-F9B2-FD72ADACE4D3}"/>
          </ac:spMkLst>
        </pc:spChg>
        <pc:spChg chg="mod">
          <ac:chgData name="태규 어" userId="37997ff5120cb0e8" providerId="LiveId" clId="{7835AB46-980A-4AF9-BDCA-87B9B699B783}" dt="2023-07-09T10:08:24.700" v="663" actId="14100"/>
          <ac:spMkLst>
            <pc:docMk/>
            <pc:sldMk cId="1128181080" sldId="320"/>
            <ac:spMk id="20" creationId="{9FD1E7D3-D15A-52E3-8FB5-FB5BB64BF97D}"/>
          </ac:spMkLst>
        </pc:spChg>
        <pc:spChg chg="del">
          <ac:chgData name="태규 어" userId="37997ff5120cb0e8" providerId="LiveId" clId="{7835AB46-980A-4AF9-BDCA-87B9B699B783}" dt="2023-07-09T01:19:15.152" v="72" actId="478"/>
          <ac:spMkLst>
            <pc:docMk/>
            <pc:sldMk cId="1128181080" sldId="320"/>
            <ac:spMk id="21" creationId="{00000000-0000-0000-0000-000000000000}"/>
          </ac:spMkLst>
        </pc:spChg>
        <pc:spChg chg="mod">
          <ac:chgData name="태규 어" userId="37997ff5120cb0e8" providerId="LiveId" clId="{7835AB46-980A-4AF9-BDCA-87B9B699B783}" dt="2023-07-09T10:08:32.277" v="665" actId="1076"/>
          <ac:spMkLst>
            <pc:docMk/>
            <pc:sldMk cId="1128181080" sldId="320"/>
            <ac:spMk id="23" creationId="{2A0926EC-5F0A-7A2E-9A30-445ADE7B1ABE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6" creationId="{E7C37C6A-3657-62AD-361E-A8C50E1798D9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7" creationId="{62A78E57-6381-AA70-45F6-110F5C1F0EB7}"/>
          </ac:spMkLst>
        </pc:spChg>
        <pc:spChg chg="del">
          <ac:chgData name="태규 어" userId="37997ff5120cb0e8" providerId="LiveId" clId="{7835AB46-980A-4AF9-BDCA-87B9B699B783}" dt="2023-07-09T01:19:15.152" v="72" actId="478"/>
          <ac:spMkLst>
            <pc:docMk/>
            <pc:sldMk cId="1128181080" sldId="320"/>
            <ac:spMk id="28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9" creationId="{64D20C42-B93C-3EA1-9B00-F4D3F375A595}"/>
          </ac:spMkLst>
        </pc:spChg>
        <pc:spChg chg="mod">
          <ac:chgData name="태규 어" userId="37997ff5120cb0e8" providerId="LiveId" clId="{7835AB46-980A-4AF9-BDCA-87B9B699B783}" dt="2023-07-09T01:23:58.019" v="408" actId="1076"/>
          <ac:spMkLst>
            <pc:docMk/>
            <pc:sldMk cId="1128181080" sldId="320"/>
            <ac:spMk id="72" creationId="{92AF48E3-F848-41F2-A847-CFFB1FCD5A10}"/>
          </ac:spMkLst>
        </pc:spChg>
        <pc:spChg chg="mod">
          <ac:chgData name="태규 어" userId="37997ff5120cb0e8" providerId="LiveId" clId="{7835AB46-980A-4AF9-BDCA-87B9B699B783}" dt="2023-07-09T10:08:15.955" v="660" actId="1076"/>
          <ac:spMkLst>
            <pc:docMk/>
            <pc:sldMk cId="1128181080" sldId="320"/>
            <ac:spMk id="73" creationId="{926A477C-490F-4BC8-9804-90B1F10DFE94}"/>
          </ac:spMkLst>
        </pc:spChg>
        <pc:spChg chg="mod">
          <ac:chgData name="태규 어" userId="37997ff5120cb0e8" providerId="LiveId" clId="{7835AB46-980A-4AF9-BDCA-87B9B699B783}" dt="2023-07-09T01:24:14.539" v="415" actId="1076"/>
          <ac:spMkLst>
            <pc:docMk/>
            <pc:sldMk cId="1128181080" sldId="320"/>
            <ac:spMk id="74" creationId="{3506B264-4598-4163-9EAC-DAA8A17F7969}"/>
          </ac:spMkLst>
        </pc:spChg>
        <pc:spChg chg="mod">
          <ac:chgData name="태규 어" userId="37997ff5120cb0e8" providerId="LiveId" clId="{7835AB46-980A-4AF9-BDCA-87B9B699B783}" dt="2023-07-09T01:24:38.482" v="461" actId="1036"/>
          <ac:spMkLst>
            <pc:docMk/>
            <pc:sldMk cId="1128181080" sldId="320"/>
            <ac:spMk id="75" creationId="{AD622D6E-90A2-4931-BD31-CB5893E7B65A}"/>
          </ac:spMkLst>
        </pc:spChg>
        <pc:spChg chg="mod">
          <ac:chgData name="태규 어" userId="37997ff5120cb0e8" providerId="LiveId" clId="{7835AB46-980A-4AF9-BDCA-87B9B699B783}" dt="2023-07-09T01:24:05.066" v="412" actId="1076"/>
          <ac:spMkLst>
            <pc:docMk/>
            <pc:sldMk cId="1128181080" sldId="320"/>
            <ac:spMk id="78" creationId="{D2F149FD-CC69-4B63-95C2-9F0DA132C076}"/>
          </ac:spMkLst>
        </pc:spChg>
        <pc:picChg chg="add mod">
          <ac:chgData name="태규 어" userId="37997ff5120cb0e8" providerId="LiveId" clId="{7835AB46-980A-4AF9-BDCA-87B9B699B783}" dt="2023-07-09T01:24:19.614" v="417" actId="1076"/>
          <ac:picMkLst>
            <pc:docMk/>
            <pc:sldMk cId="1128181080" sldId="320"/>
            <ac:picMk id="8" creationId="{1AB704AA-03B5-F136-0D6B-ECDAD684557D}"/>
          </ac:picMkLst>
        </pc:picChg>
        <pc:picChg chg="add del mod">
          <ac:chgData name="태규 어" userId="37997ff5120cb0e8" providerId="LiveId" clId="{7835AB46-980A-4AF9-BDCA-87B9B699B783}" dt="2023-07-09T02:40:42.565" v="591" actId="478"/>
          <ac:picMkLst>
            <pc:docMk/>
            <pc:sldMk cId="1128181080" sldId="320"/>
            <ac:picMk id="13" creationId="{FA41081D-1708-33A9-9E7E-C9C465C786F2}"/>
          </ac:picMkLst>
        </pc:picChg>
        <pc:picChg chg="del">
          <ac:chgData name="태규 어" userId="37997ff5120cb0e8" providerId="LiveId" clId="{7835AB46-980A-4AF9-BDCA-87B9B699B783}" dt="2023-07-09T01:19:15.152" v="72" actId="478"/>
          <ac:picMkLst>
            <pc:docMk/>
            <pc:sldMk cId="1128181080" sldId="320"/>
            <ac:picMk id="16" creationId="{55A39A61-49E9-7208-B972-47E7AED5A1B9}"/>
          </ac:picMkLst>
        </pc:picChg>
        <pc:picChg chg="del">
          <ac:chgData name="태규 어" userId="37997ff5120cb0e8" providerId="LiveId" clId="{7835AB46-980A-4AF9-BDCA-87B9B699B783}" dt="2023-07-09T01:19:15.152" v="72" actId="478"/>
          <ac:picMkLst>
            <pc:docMk/>
            <pc:sldMk cId="1128181080" sldId="320"/>
            <ac:picMk id="30" creationId="{00000000-0000-0000-0000-000000000000}"/>
          </ac:picMkLst>
        </pc:picChg>
        <pc:picChg chg="add mod">
          <ac:chgData name="태규 어" userId="37997ff5120cb0e8" providerId="LiveId" clId="{7835AB46-980A-4AF9-BDCA-87B9B699B783}" dt="2023-07-09T02:40:42.731" v="592"/>
          <ac:picMkLst>
            <pc:docMk/>
            <pc:sldMk cId="1128181080" sldId="320"/>
            <ac:picMk id="36" creationId="{EFCF434A-3E8B-4ABE-2678-16005852E1C0}"/>
          </ac:picMkLst>
        </pc:picChg>
        <pc:cxnChg chg="add mod">
          <ac:chgData name="태규 어" userId="37997ff5120cb0e8" providerId="LiveId" clId="{7835AB46-980A-4AF9-BDCA-87B9B699B783}" dt="2023-07-09T01:19:15.555" v="73"/>
          <ac:cxnSpMkLst>
            <pc:docMk/>
            <pc:sldMk cId="1128181080" sldId="320"/>
            <ac:cxnSpMk id="4" creationId="{71D173FC-7F03-C02E-D254-C61893823A10}"/>
          </ac:cxnSpMkLst>
        </pc:cxnChg>
        <pc:cxnChg chg="add mod">
          <ac:chgData name="태규 어" userId="37997ff5120cb0e8" providerId="LiveId" clId="{7835AB46-980A-4AF9-BDCA-87B9B699B783}" dt="2023-07-09T01:19:15.555" v="73"/>
          <ac:cxnSpMkLst>
            <pc:docMk/>
            <pc:sldMk cId="1128181080" sldId="320"/>
            <ac:cxnSpMk id="5" creationId="{04EC83EC-D358-DF03-4479-D5FDEA263A68}"/>
          </ac:cxnSpMkLst>
        </pc:cxnChg>
        <pc:cxnChg chg="mod">
          <ac:chgData name="태규 어" userId="37997ff5120cb0e8" providerId="LiveId" clId="{7835AB46-980A-4AF9-BDCA-87B9B699B783}" dt="2023-07-09T01:24:07.435" v="413" actId="1076"/>
          <ac:cxnSpMkLst>
            <pc:docMk/>
            <pc:sldMk cId="1128181080" sldId="320"/>
            <ac:cxnSpMk id="19" creationId="{47109CB2-9AD7-B5A5-D94F-CE73157DDE28}"/>
          </ac:cxnSpMkLst>
        </pc:cxnChg>
        <pc:cxnChg chg="del">
          <ac:chgData name="태규 어" userId="37997ff5120cb0e8" providerId="LiveId" clId="{7835AB46-980A-4AF9-BDCA-87B9B699B783}" dt="2023-07-09T01:19:15.152" v="72" actId="478"/>
          <ac:cxnSpMkLst>
            <pc:docMk/>
            <pc:sldMk cId="1128181080" sldId="320"/>
            <ac:cxnSpMk id="22" creationId="{00000000-0000-0000-0000-000000000000}"/>
          </ac:cxnSpMkLst>
        </pc:cxnChg>
        <pc:cxnChg chg="del">
          <ac:chgData name="태규 어" userId="37997ff5120cb0e8" providerId="LiveId" clId="{7835AB46-980A-4AF9-BDCA-87B9B699B783}" dt="2023-07-09T01:19:15.152" v="72" actId="478"/>
          <ac:cxnSpMkLst>
            <pc:docMk/>
            <pc:sldMk cId="1128181080" sldId="320"/>
            <ac:cxnSpMk id="25" creationId="{00000000-0000-0000-0000-000000000000}"/>
          </ac:cxnSpMkLst>
        </pc:cxnChg>
        <pc:cxnChg chg="mod">
          <ac:chgData name="태규 어" userId="37997ff5120cb0e8" providerId="LiveId" clId="{7835AB46-980A-4AF9-BDCA-87B9B699B783}" dt="2023-07-09T01:24:03.586" v="411" actId="1076"/>
          <ac:cxnSpMkLst>
            <pc:docMk/>
            <pc:sldMk cId="1128181080" sldId="320"/>
            <ac:cxnSpMk id="82" creationId="{BFF3F5FF-6CDB-42BD-8B5B-5C5FACD76A0E}"/>
          </ac:cxnSpMkLst>
        </pc:cxnChg>
      </pc:sldChg>
      <pc:sldChg chg="addSp delSp modSp mod">
        <pc:chgData name="태규 어" userId="37997ff5120cb0e8" providerId="LiveId" clId="{7835AB46-980A-4AF9-BDCA-87B9B699B783}" dt="2023-07-09T02:40:28.027" v="580"/>
        <pc:sldMkLst>
          <pc:docMk/>
          <pc:sldMk cId="1152041927" sldId="322"/>
        </pc:sldMkLst>
        <pc:picChg chg="add del mod">
          <ac:chgData name="태규 어" userId="37997ff5120cb0e8" providerId="LiveId" clId="{7835AB46-980A-4AF9-BDCA-87B9B699B783}" dt="2023-07-09T02:40:26.482" v="579" actId="21"/>
          <ac:picMkLst>
            <pc:docMk/>
            <pc:sldMk cId="1152041927" sldId="322"/>
            <ac:picMk id="2" creationId="{666041F6-2F90-AC79-79B8-A925F0BD7E8C}"/>
          </ac:picMkLst>
        </pc:picChg>
        <pc:picChg chg="add mod">
          <ac:chgData name="태규 어" userId="37997ff5120cb0e8" providerId="LiveId" clId="{7835AB46-980A-4AF9-BDCA-87B9B699B783}" dt="2023-07-09T02:40:28.027" v="580"/>
          <ac:picMkLst>
            <pc:docMk/>
            <pc:sldMk cId="1152041927" sldId="322"/>
            <ac:picMk id="3" creationId="{4B0843F1-6AAA-3C16-56F9-7FEFFAB862C7}"/>
          </ac:picMkLst>
        </pc:picChg>
        <pc:picChg chg="del">
          <ac:chgData name="태규 어" userId="37997ff5120cb0e8" providerId="LiveId" clId="{7835AB46-980A-4AF9-BDCA-87B9B699B783}" dt="2023-07-09T02:40:23.034" v="575" actId="478"/>
          <ac:picMkLst>
            <pc:docMk/>
            <pc:sldMk cId="1152041927" sldId="322"/>
            <ac:picMk id="15" creationId="{A6AF8EA9-AC9D-70A9-3E6C-8CFDD6668951}"/>
          </ac:picMkLst>
        </pc:picChg>
      </pc:sldChg>
      <pc:sldChg chg="addSp delSp modSp mod">
        <pc:chgData name="태규 어" userId="37997ff5120cb0e8" providerId="LiveId" clId="{7835AB46-980A-4AF9-BDCA-87B9B699B783}" dt="2023-07-09T02:40:30.998" v="582"/>
        <pc:sldMkLst>
          <pc:docMk/>
          <pc:sldMk cId="1221048037" sldId="323"/>
        </pc:sldMkLst>
        <pc:picChg chg="add mod">
          <ac:chgData name="태규 어" userId="37997ff5120cb0e8" providerId="LiveId" clId="{7835AB46-980A-4AF9-BDCA-87B9B699B783}" dt="2023-07-09T02:40:30.998" v="582"/>
          <ac:picMkLst>
            <pc:docMk/>
            <pc:sldMk cId="1221048037" sldId="323"/>
            <ac:picMk id="3" creationId="{D0154EBA-25F8-0482-9654-B732DDA8532D}"/>
          </ac:picMkLst>
        </pc:picChg>
        <pc:picChg chg="del">
          <ac:chgData name="태규 어" userId="37997ff5120cb0e8" providerId="LiveId" clId="{7835AB46-980A-4AF9-BDCA-87B9B699B783}" dt="2023-07-09T02:40:30.786" v="581" actId="478"/>
          <ac:picMkLst>
            <pc:docMk/>
            <pc:sldMk cId="1221048037" sldId="323"/>
            <ac:picMk id="17" creationId="{E136CE2A-0F69-1781-2A3E-8E0301051771}"/>
          </ac:picMkLst>
        </pc:picChg>
      </pc:sldChg>
      <pc:sldChg chg="addSp delSp modSp mod">
        <pc:chgData name="태규 어" userId="37997ff5120cb0e8" providerId="LiveId" clId="{7835AB46-980A-4AF9-BDCA-87B9B699B783}" dt="2023-07-09T02:40:44.995" v="594"/>
        <pc:sldMkLst>
          <pc:docMk/>
          <pc:sldMk cId="633488305" sldId="352"/>
        </pc:sldMkLst>
        <pc:picChg chg="add mod">
          <ac:chgData name="태규 어" userId="37997ff5120cb0e8" providerId="LiveId" clId="{7835AB46-980A-4AF9-BDCA-87B9B699B783}" dt="2023-07-09T02:40:44.995" v="594"/>
          <ac:picMkLst>
            <pc:docMk/>
            <pc:sldMk cId="633488305" sldId="352"/>
            <ac:picMk id="2" creationId="{959D068C-D0C1-61BC-B46E-BADE90457F52}"/>
          </ac:picMkLst>
        </pc:picChg>
        <pc:picChg chg="del">
          <ac:chgData name="태규 어" userId="37997ff5120cb0e8" providerId="LiveId" clId="{7835AB46-980A-4AF9-BDCA-87B9B699B783}" dt="2023-07-09T02:40:44.829" v="593" actId="478"/>
          <ac:picMkLst>
            <pc:docMk/>
            <pc:sldMk cId="633488305" sldId="352"/>
            <ac:picMk id="54" creationId="{330A207E-B079-EF39-30FA-5CAACFAC7EE0}"/>
          </ac:picMkLst>
        </pc:picChg>
      </pc:sldChg>
      <pc:sldChg chg="addSp delSp modSp del mod">
        <pc:chgData name="태규 어" userId="37997ff5120cb0e8" providerId="LiveId" clId="{7835AB46-980A-4AF9-BDCA-87B9B699B783}" dt="2023-07-09T01:26:05.661" v="530" actId="47"/>
        <pc:sldMkLst>
          <pc:docMk/>
          <pc:sldMk cId="3986610274" sldId="377"/>
        </pc:sldMkLst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2" creationId="{C01D5786-657C-4E9E-A050-DD254F969F47}"/>
          </ac:spMkLst>
        </pc:spChg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3" creationId="{F841AB24-24B0-4726-BE40-A1F504C6F554}"/>
          </ac:spMkLst>
        </pc:spChg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4" creationId="{ECE25766-F9D6-4DF8-BE43-FECCE1C43890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5" creationId="{59D17F16-E3AF-F600-701C-BF001D442936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6" creationId="{B14E1D4F-9CB9-9C6D-39D0-D4532CF6F798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9" creationId="{3ADEC278-D936-09B6-F539-EB1AA44ABE0A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13" creationId="{5D87A3AD-CA95-721C-C275-30521DE64EC6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14" creationId="{0D788472-6D09-3D41-6FA1-1BFDDF052C73}"/>
          </ac:spMkLst>
        </pc:spChg>
        <pc:spChg chg="del">
          <ac:chgData name="태규 어" userId="37997ff5120cb0e8" providerId="LiveId" clId="{7835AB46-980A-4AF9-BDCA-87B9B699B783}" dt="2023-07-09T01:19:48.284" v="121" actId="478"/>
          <ac:spMkLst>
            <pc:docMk/>
            <pc:sldMk cId="3986610274" sldId="377"/>
            <ac:spMk id="21" creationId="{00000000-0000-0000-0000-000000000000}"/>
          </ac:spMkLst>
        </pc:spChg>
        <pc:spChg chg="del">
          <ac:chgData name="태규 어" userId="37997ff5120cb0e8" providerId="LiveId" clId="{7835AB46-980A-4AF9-BDCA-87B9B699B783}" dt="2023-07-09T01:19:48.284" v="121" actId="478"/>
          <ac:spMkLst>
            <pc:docMk/>
            <pc:sldMk cId="3986610274" sldId="377"/>
            <ac:spMk id="28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1:19:49.020" v="122"/>
          <ac:picMkLst>
            <pc:docMk/>
            <pc:sldMk cId="3986610274" sldId="377"/>
            <ac:picMk id="10" creationId="{A9474A28-9D99-EE26-76E4-EF2953698A8D}"/>
          </ac:picMkLst>
        </pc:picChg>
        <pc:picChg chg="add mod">
          <ac:chgData name="태규 어" userId="37997ff5120cb0e8" providerId="LiveId" clId="{7835AB46-980A-4AF9-BDCA-87B9B699B783}" dt="2023-07-09T01:19:49.020" v="122"/>
          <ac:picMkLst>
            <pc:docMk/>
            <pc:sldMk cId="3986610274" sldId="377"/>
            <ac:picMk id="11" creationId="{D2B93BC0-E8EF-3B6F-621E-DCAB67CF7648}"/>
          </ac:picMkLst>
        </pc:picChg>
        <pc:picChg chg="del">
          <ac:chgData name="태규 어" userId="37997ff5120cb0e8" providerId="LiveId" clId="{7835AB46-980A-4AF9-BDCA-87B9B699B783}" dt="2023-07-09T01:19:48.284" v="121" actId="478"/>
          <ac:picMkLst>
            <pc:docMk/>
            <pc:sldMk cId="3986610274" sldId="377"/>
            <ac:picMk id="16" creationId="{55A39A61-49E9-7208-B972-47E7AED5A1B9}"/>
          </ac:picMkLst>
        </pc:picChg>
        <pc:picChg chg="del">
          <ac:chgData name="태규 어" userId="37997ff5120cb0e8" providerId="LiveId" clId="{7835AB46-980A-4AF9-BDCA-87B9B699B783}" dt="2023-07-09T01:19:48.284" v="121" actId="478"/>
          <ac:picMkLst>
            <pc:docMk/>
            <pc:sldMk cId="3986610274" sldId="377"/>
            <ac:picMk id="30" creationId="{00000000-0000-0000-0000-000000000000}"/>
          </ac:picMkLst>
        </pc:picChg>
        <pc:cxnChg chg="add mod">
          <ac:chgData name="태규 어" userId="37997ff5120cb0e8" providerId="LiveId" clId="{7835AB46-980A-4AF9-BDCA-87B9B699B783}" dt="2023-07-09T01:19:49.020" v="122"/>
          <ac:cxnSpMkLst>
            <pc:docMk/>
            <pc:sldMk cId="3986610274" sldId="377"/>
            <ac:cxnSpMk id="7" creationId="{7C43105C-6F26-BB68-2C58-C84A74D891C2}"/>
          </ac:cxnSpMkLst>
        </pc:cxnChg>
        <pc:cxnChg chg="add mod">
          <ac:chgData name="태규 어" userId="37997ff5120cb0e8" providerId="LiveId" clId="{7835AB46-980A-4AF9-BDCA-87B9B699B783}" dt="2023-07-09T01:19:49.020" v="122"/>
          <ac:cxnSpMkLst>
            <pc:docMk/>
            <pc:sldMk cId="3986610274" sldId="377"/>
            <ac:cxnSpMk id="8" creationId="{B0FB8977-5448-BCEF-2C13-8E9A63BA9C2C}"/>
          </ac:cxnSpMkLst>
        </pc:cxnChg>
        <pc:cxnChg chg="del">
          <ac:chgData name="태규 어" userId="37997ff5120cb0e8" providerId="LiveId" clId="{7835AB46-980A-4AF9-BDCA-87B9B699B783}" dt="2023-07-09T01:19:48.284" v="121" actId="478"/>
          <ac:cxnSpMkLst>
            <pc:docMk/>
            <pc:sldMk cId="3986610274" sldId="377"/>
            <ac:cxnSpMk id="22" creationId="{00000000-0000-0000-0000-000000000000}"/>
          </ac:cxnSpMkLst>
        </pc:cxnChg>
        <pc:cxnChg chg="del">
          <ac:chgData name="태규 어" userId="37997ff5120cb0e8" providerId="LiveId" clId="{7835AB46-980A-4AF9-BDCA-87B9B699B783}" dt="2023-07-09T01:19:48.284" v="121" actId="478"/>
          <ac:cxnSpMkLst>
            <pc:docMk/>
            <pc:sldMk cId="3986610274" sldId="377"/>
            <ac:cxnSpMk id="25" creationId="{00000000-0000-0000-0000-000000000000}"/>
          </ac:cxnSpMkLst>
        </pc:cxnChg>
      </pc:sldChg>
      <pc:sldChg chg="addSp delSp modSp mod">
        <pc:chgData name="태규 어" userId="37997ff5120cb0e8" providerId="LiveId" clId="{7835AB46-980A-4AF9-BDCA-87B9B699B783}" dt="2023-07-09T02:40:40.559" v="590"/>
        <pc:sldMkLst>
          <pc:docMk/>
          <pc:sldMk cId="880009074" sldId="378"/>
        </pc:sldMkLst>
        <pc:picChg chg="add mod">
          <ac:chgData name="태규 어" userId="37997ff5120cb0e8" providerId="LiveId" clId="{7835AB46-980A-4AF9-BDCA-87B9B699B783}" dt="2023-07-09T02:40:40.559" v="590"/>
          <ac:picMkLst>
            <pc:docMk/>
            <pc:sldMk cId="880009074" sldId="378"/>
            <ac:picMk id="5" creationId="{63A6C047-D27E-4734-AEA9-0E95486566C5}"/>
          </ac:picMkLst>
        </pc:picChg>
        <pc:picChg chg="del">
          <ac:chgData name="태규 어" userId="37997ff5120cb0e8" providerId="LiveId" clId="{7835AB46-980A-4AF9-BDCA-87B9B699B783}" dt="2023-07-09T02:40:40.378" v="589" actId="478"/>
          <ac:picMkLst>
            <pc:docMk/>
            <pc:sldMk cId="880009074" sldId="378"/>
            <ac:picMk id="14" creationId="{224FFC02-E1E4-5172-A6FD-8C101F8F2EF6}"/>
          </ac:picMkLst>
        </pc:picChg>
      </pc:sldChg>
      <pc:sldChg chg="addSp delSp modSp mod">
        <pc:chgData name="태규 어" userId="37997ff5120cb0e8" providerId="LiveId" clId="{7835AB46-980A-4AF9-BDCA-87B9B699B783}" dt="2023-07-09T10:07:35.248" v="656" actId="478"/>
        <pc:sldMkLst>
          <pc:docMk/>
          <pc:sldMk cId="3522497447" sldId="381"/>
        </pc:sldMkLst>
        <pc:spChg chg="add del">
          <ac:chgData name="태규 어" userId="37997ff5120cb0e8" providerId="LiveId" clId="{7835AB46-980A-4AF9-BDCA-87B9B699B783}" dt="2023-07-09T10:07:35.248" v="656" actId="478"/>
          <ac:spMkLst>
            <pc:docMk/>
            <pc:sldMk cId="3522497447" sldId="381"/>
            <ac:spMk id="14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2:40:33.576" v="584"/>
          <ac:picMkLst>
            <pc:docMk/>
            <pc:sldMk cId="3522497447" sldId="381"/>
            <ac:picMk id="5" creationId="{5D2A9FA9-34BF-DA67-6CF1-5BEE994E1CCE}"/>
          </ac:picMkLst>
        </pc:picChg>
        <pc:picChg chg="del">
          <ac:chgData name="태규 어" userId="37997ff5120cb0e8" providerId="LiveId" clId="{7835AB46-980A-4AF9-BDCA-87B9B699B783}" dt="2023-07-09T02:40:33.379" v="583" actId="478"/>
          <ac:picMkLst>
            <pc:docMk/>
            <pc:sldMk cId="3522497447" sldId="381"/>
            <ac:picMk id="22" creationId="{CE988115-5BCA-19DD-153E-77C48E3356E6}"/>
          </ac:picMkLst>
        </pc:picChg>
      </pc:sldChg>
      <pc:sldChg chg="addSp delSp modSp mod">
        <pc:chgData name="태규 어" userId="37997ff5120cb0e8" providerId="LiveId" clId="{7835AB46-980A-4AF9-BDCA-87B9B699B783}" dt="2023-07-09T02:40:46.935" v="596"/>
        <pc:sldMkLst>
          <pc:docMk/>
          <pc:sldMk cId="667536398" sldId="382"/>
        </pc:sldMkLst>
        <pc:spChg chg="mod">
          <ac:chgData name="태규 어" userId="37997ff5120cb0e8" providerId="LiveId" clId="{7835AB46-980A-4AF9-BDCA-87B9B699B783}" dt="2023-07-09T01:28:07.966" v="566" actId="1037"/>
          <ac:spMkLst>
            <pc:docMk/>
            <pc:sldMk cId="667536398" sldId="382"/>
            <ac:spMk id="53" creationId="{AAF1BCC1-A931-431C-A92E-73BE1AF6F592}"/>
          </ac:spMkLst>
        </pc:spChg>
        <pc:picChg chg="add mod">
          <ac:chgData name="태규 어" userId="37997ff5120cb0e8" providerId="LiveId" clId="{7835AB46-980A-4AF9-BDCA-87B9B699B783}" dt="2023-07-09T02:40:46.935" v="596"/>
          <ac:picMkLst>
            <pc:docMk/>
            <pc:sldMk cId="667536398" sldId="382"/>
            <ac:picMk id="2" creationId="{DC19CE16-B381-C335-9067-85B22D930535}"/>
          </ac:picMkLst>
        </pc:picChg>
        <pc:picChg chg="del">
          <ac:chgData name="태규 어" userId="37997ff5120cb0e8" providerId="LiveId" clId="{7835AB46-980A-4AF9-BDCA-87B9B699B783}" dt="2023-07-09T02:40:46.773" v="595" actId="478"/>
          <ac:picMkLst>
            <pc:docMk/>
            <pc:sldMk cId="667536398" sldId="382"/>
            <ac:picMk id="54" creationId="{330A207E-B079-EF39-30FA-5CAACFAC7EE0}"/>
          </ac:picMkLst>
        </pc:picChg>
        <pc:cxnChg chg="mod">
          <ac:chgData name="태규 어" userId="37997ff5120cb0e8" providerId="LiveId" clId="{7835AB46-980A-4AF9-BDCA-87B9B699B783}" dt="2023-07-09T01:28:07.966" v="566" actId="1037"/>
          <ac:cxnSpMkLst>
            <pc:docMk/>
            <pc:sldMk cId="667536398" sldId="382"/>
            <ac:cxnSpMk id="57" creationId="{D04E4A28-45C8-43C9-881F-85CFB3AB8DA5}"/>
          </ac:cxnSpMkLst>
        </pc:cxnChg>
      </pc:sldChg>
      <pc:sldChg chg="addSp delSp modSp add mod">
        <pc:chgData name="태규 어" userId="37997ff5120cb0e8" providerId="LiveId" clId="{7835AB46-980A-4AF9-BDCA-87B9B699B783}" dt="2023-07-09T10:07:54.568" v="659" actId="14100"/>
        <pc:sldMkLst>
          <pc:docMk/>
          <pc:sldMk cId="1720956188" sldId="383"/>
        </pc:sldMkLst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4" creationId="{B611ADE8-0CBA-DC0B-C27C-C7689B94E97A}"/>
          </ac:spMkLst>
        </pc:spChg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9" creationId="{D3B4473A-F36F-DC3B-6234-1664EC9FFE0C}"/>
          </ac:spMkLst>
        </pc:spChg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11" creationId="{5FD3ECD6-04D9-A01D-B34A-D5B22C2F17D2}"/>
          </ac:spMkLst>
        </pc:spChg>
        <pc:spChg chg="add mod">
          <ac:chgData name="태규 어" userId="37997ff5120cb0e8" providerId="LiveId" clId="{7835AB46-980A-4AF9-BDCA-87B9B699B783}" dt="2023-07-09T10:07:40.443" v="657"/>
          <ac:spMkLst>
            <pc:docMk/>
            <pc:sldMk cId="1720956188" sldId="383"/>
            <ac:spMk id="12" creationId="{DFDCAF4A-D69B-4EA9-7E59-1C81C9002FD3}"/>
          </ac:spMkLst>
        </pc:spChg>
        <pc:spChg chg="add mod">
          <ac:chgData name="태규 어" userId="37997ff5120cb0e8" providerId="LiveId" clId="{7835AB46-980A-4AF9-BDCA-87B9B699B783}" dt="2023-07-09T01:26:32.445" v="535" actId="20577"/>
          <ac:spMkLst>
            <pc:docMk/>
            <pc:sldMk cId="1720956188" sldId="383"/>
            <ac:spMk id="13" creationId="{D5090E04-383A-2B4D-808B-6BC68656EC18}"/>
          </ac:spMkLst>
        </pc:spChg>
        <pc:spChg chg="add mod">
          <ac:chgData name="태규 어" userId="37997ff5120cb0e8" providerId="LiveId" clId="{7835AB46-980A-4AF9-BDCA-87B9B699B783}" dt="2023-07-09T01:18:56.736" v="71"/>
          <ac:spMkLst>
            <pc:docMk/>
            <pc:sldMk cId="1720956188" sldId="383"/>
            <ac:spMk id="15" creationId="{66673C23-038A-5492-75DB-572BE5B59953}"/>
          </ac:spMkLst>
        </pc:spChg>
        <pc:spChg chg="del mod">
          <ac:chgData name="태규 어" userId="37997ff5120cb0e8" providerId="LiveId" clId="{7835AB46-980A-4AF9-BDCA-87B9B699B783}" dt="2023-07-09T01:17:52.722" v="57" actId="478"/>
          <ac:spMkLst>
            <pc:docMk/>
            <pc:sldMk cId="1720956188" sldId="383"/>
            <ac:spMk id="24" creationId="{00000000-0000-0000-0000-000000000000}"/>
          </ac:spMkLst>
        </pc:spChg>
        <pc:spChg chg="del mod">
          <ac:chgData name="태규 어" userId="37997ff5120cb0e8" providerId="LiveId" clId="{7835AB46-980A-4AF9-BDCA-87B9B699B783}" dt="2023-07-09T01:17:52.722" v="57" actId="478"/>
          <ac:spMkLst>
            <pc:docMk/>
            <pc:sldMk cId="1720956188" sldId="383"/>
            <ac:spMk id="27" creationId="{00000000-0000-0000-0000-000000000000}"/>
          </ac:spMkLst>
        </pc:spChg>
        <pc:spChg chg="del mod ord">
          <ac:chgData name="태규 어" userId="37997ff5120cb0e8" providerId="LiveId" clId="{7835AB46-980A-4AF9-BDCA-87B9B699B783}" dt="2023-07-09T01:18:56.424" v="70" actId="478"/>
          <ac:spMkLst>
            <pc:docMk/>
            <pc:sldMk cId="1720956188" sldId="383"/>
            <ac:spMk id="32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1:17:53.637" v="58"/>
          <ac:picMkLst>
            <pc:docMk/>
            <pc:sldMk cId="1720956188" sldId="383"/>
            <ac:picMk id="10" creationId="{C4692C04-C037-29DF-FB39-1DE36CB3B717}"/>
          </ac:picMkLst>
        </pc:picChg>
        <pc:picChg chg="add del mod">
          <ac:chgData name="태규 어" userId="37997ff5120cb0e8" providerId="LiveId" clId="{7835AB46-980A-4AF9-BDCA-87B9B699B783}" dt="2023-07-09T02:40:37.872" v="587" actId="478"/>
          <ac:picMkLst>
            <pc:docMk/>
            <pc:sldMk cId="1720956188" sldId="383"/>
            <ac:picMk id="12" creationId="{2477E51B-6CC2-E767-B5AE-0A8968E4F42B}"/>
          </ac:picMkLst>
        </pc:picChg>
        <pc:picChg chg="del mod">
          <ac:chgData name="태규 어" userId="37997ff5120cb0e8" providerId="LiveId" clId="{7835AB46-980A-4AF9-BDCA-87B9B699B783}" dt="2023-07-09T01:17:52.722" v="57" actId="478"/>
          <ac:picMkLst>
            <pc:docMk/>
            <pc:sldMk cId="1720956188" sldId="383"/>
            <ac:picMk id="14" creationId="{224FFC02-E1E4-5172-A6FD-8C101F8F2EF6}"/>
          </ac:picMkLst>
        </pc:picChg>
        <pc:picChg chg="add mod">
          <ac:chgData name="태규 어" userId="37997ff5120cb0e8" providerId="LiveId" clId="{7835AB46-980A-4AF9-BDCA-87B9B699B783}" dt="2023-07-09T02:40:38.033" v="588"/>
          <ac:picMkLst>
            <pc:docMk/>
            <pc:sldMk cId="1720956188" sldId="383"/>
            <ac:picMk id="16" creationId="{DE2033B1-E27F-18ED-8875-DD5EA96655C7}"/>
          </ac:picMkLst>
        </pc:picChg>
        <pc:picChg chg="del mod">
          <ac:chgData name="태규 어" userId="37997ff5120cb0e8" providerId="LiveId" clId="{7835AB46-980A-4AF9-BDCA-87B9B699B783}" dt="2023-07-09T01:17:52.722" v="57" actId="478"/>
          <ac:picMkLst>
            <pc:docMk/>
            <pc:sldMk cId="1720956188" sldId="383"/>
            <ac:picMk id="29" creationId="{00000000-0000-0000-0000-000000000000}"/>
          </ac:picMkLst>
        </pc:picChg>
        <pc:picChg chg="mod">
          <ac:chgData name="태규 어" userId="37997ff5120cb0e8" providerId="LiveId" clId="{7835AB46-980A-4AF9-BDCA-87B9B699B783}" dt="2023-07-09T10:07:54.568" v="659" actId="14100"/>
          <ac:picMkLst>
            <pc:docMk/>
            <pc:sldMk cId="1720956188" sldId="383"/>
            <ac:picMk id="1033" creationId="{8776C158-62CD-70E2-CBBC-80BA9B3EA0B2}"/>
          </ac:picMkLst>
        </pc:picChg>
        <pc:cxnChg chg="add mod">
          <ac:chgData name="태규 어" userId="37997ff5120cb0e8" providerId="LiveId" clId="{7835AB46-980A-4AF9-BDCA-87B9B699B783}" dt="2023-07-09T01:17:53.637" v="58"/>
          <ac:cxnSpMkLst>
            <pc:docMk/>
            <pc:sldMk cId="1720956188" sldId="383"/>
            <ac:cxnSpMk id="6" creationId="{A51F5044-2F4D-4114-C46C-2410ECEAF5FE}"/>
          </ac:cxnSpMkLst>
        </pc:cxnChg>
        <pc:cxnChg chg="add mod">
          <ac:chgData name="태규 어" userId="37997ff5120cb0e8" providerId="LiveId" clId="{7835AB46-980A-4AF9-BDCA-87B9B699B783}" dt="2023-07-09T01:17:53.637" v="58"/>
          <ac:cxnSpMkLst>
            <pc:docMk/>
            <pc:sldMk cId="1720956188" sldId="383"/>
            <ac:cxnSpMk id="8" creationId="{96DB430C-831A-C166-1C45-51051D814D79}"/>
          </ac:cxnSpMkLst>
        </pc:cxnChg>
        <pc:cxnChg chg="del mod">
          <ac:chgData name="태규 어" userId="37997ff5120cb0e8" providerId="LiveId" clId="{7835AB46-980A-4AF9-BDCA-87B9B699B783}" dt="2023-07-09T01:17:52.722" v="57" actId="478"/>
          <ac:cxnSpMkLst>
            <pc:docMk/>
            <pc:sldMk cId="1720956188" sldId="383"/>
            <ac:cxnSpMk id="25" creationId="{00000000-0000-0000-0000-000000000000}"/>
          </ac:cxnSpMkLst>
        </pc:cxnChg>
        <pc:cxnChg chg="del mod">
          <ac:chgData name="태규 어" userId="37997ff5120cb0e8" providerId="LiveId" clId="{7835AB46-980A-4AF9-BDCA-87B9B699B783}" dt="2023-07-09T01:17:52.722" v="57" actId="478"/>
          <ac:cxnSpMkLst>
            <pc:docMk/>
            <pc:sldMk cId="1720956188" sldId="383"/>
            <ac:cxnSpMk id="26" creationId="{00000000-0000-0000-0000-000000000000}"/>
          </ac:cxnSpMkLst>
        </pc:cxnChg>
      </pc:sldChg>
      <pc:sldChg chg="del">
        <pc:chgData name="태규 어" userId="37997ff5120cb0e8" providerId="LiveId" clId="{7835AB46-980A-4AF9-BDCA-87B9B699B783}" dt="2023-07-09T01:15:22.307" v="5" actId="2696"/>
        <pc:sldMkLst>
          <pc:docMk/>
          <pc:sldMk cId="3789253888" sldId="383"/>
        </pc:sldMkLst>
      </pc:sldChg>
      <pc:sldChg chg="add del">
        <pc:chgData name="태규 어" userId="37997ff5120cb0e8" providerId="LiveId" clId="{7835AB46-980A-4AF9-BDCA-87B9B699B783}" dt="2023-07-09T10:07:18.100" v="652" actId="47"/>
        <pc:sldMkLst>
          <pc:docMk/>
          <pc:sldMk cId="849104972" sldId="384"/>
        </pc:sldMkLst>
      </pc:sldChg>
      <pc:sldChg chg="addSp delSp modSp add mod">
        <pc:chgData name="태규 어" userId="37997ff5120cb0e8" providerId="LiveId" clId="{7835AB46-980A-4AF9-BDCA-87B9B699B783}" dt="2023-07-09T10:07:34.233" v="655" actId="478"/>
        <pc:sldMkLst>
          <pc:docMk/>
          <pc:sldMk cId="2185239162" sldId="385"/>
        </pc:sldMkLst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4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9" creationId="{ACA749B7-B584-4AEB-032C-9C8ABF6AEC9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10" creationId="{9E097616-00DC-F1A5-B144-C2EFA4236C54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12" creationId="{B9C8BE9C-29A3-1C43-F393-E2364D9B000B}"/>
          </ac:spMkLst>
        </pc:spChg>
        <pc:spChg chg="add del">
          <ac:chgData name="태규 어" userId="37997ff5120cb0e8" providerId="LiveId" clId="{7835AB46-980A-4AF9-BDCA-87B9B699B783}" dt="2023-07-09T10:07:34.233" v="655" actId="478"/>
          <ac:spMkLst>
            <pc:docMk/>
            <pc:sldMk cId="2185239162" sldId="385"/>
            <ac:spMk id="14" creationId="{00000000-0000-0000-0000-000000000000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5" creationId="{00000000-0000-0000-0000-000000000000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6" creationId="{E0E093AF-1121-4B7C-9D1C-5C73F3EAA40C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7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0" creationId="{05FC4128-B40A-DAEF-75A1-B65E555DB76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2" creationId="{CC80C976-E1F6-BA4A-D64E-3A4BD0D337CA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24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5" creationId="{6D7EC4AD-C8C1-4A2F-2B69-7801D575C7B1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30" creationId="{00000000-0000-0000-0000-000000000000}"/>
          </ac:spMkLst>
        </pc:spChg>
        <pc:graphicFrameChg chg="del">
          <ac:chgData name="태규 어" userId="37997ff5120cb0e8" providerId="LiveId" clId="{7835AB46-980A-4AF9-BDCA-87B9B699B783}" dt="2023-07-09T10:07:13.762" v="649" actId="478"/>
          <ac:graphicFrameMkLst>
            <pc:docMk/>
            <pc:sldMk cId="2185239162" sldId="385"/>
            <ac:graphicFrameMk id="2" creationId="{1537821E-D2B0-4547-8CD2-3CC945149C28}"/>
          </ac:graphicFrameMkLst>
        </pc:graphicFrameChg>
        <pc:graphicFrameChg chg="del">
          <ac:chgData name="태규 어" userId="37997ff5120cb0e8" providerId="LiveId" clId="{7835AB46-980A-4AF9-BDCA-87B9B699B783}" dt="2023-07-09T10:07:13.762" v="649" actId="478"/>
          <ac:graphicFrameMkLst>
            <pc:docMk/>
            <pc:sldMk cId="2185239162" sldId="385"/>
            <ac:graphicFrameMk id="3" creationId="{A6B168DA-E2E7-468C-A741-A2E813CD07ED}"/>
          </ac:graphicFrameMkLst>
        </pc:graphicFrameChg>
        <pc:picChg chg="del">
          <ac:chgData name="태규 어" userId="37997ff5120cb0e8" providerId="LiveId" clId="{7835AB46-980A-4AF9-BDCA-87B9B699B783}" dt="2023-07-09T10:07:13.762" v="649" actId="478"/>
          <ac:picMkLst>
            <pc:docMk/>
            <pc:sldMk cId="2185239162" sldId="385"/>
            <ac:picMk id="5" creationId="{5D2A9FA9-34BF-DA67-6CF1-5BEE994E1CCE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6" creationId="{09127BEF-7DDF-2098-35FE-BDDF28C0047A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7" creationId="{628A7D08-6230-21BD-DD26-34208688B622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8" creationId="{FA93F23A-1499-39F7-1324-7C4B04F785A1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11" creationId="{D57F2821-73F4-8902-6B2D-83A5606BF0C5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21" creationId="{8232B9EF-3D00-CFC2-62FA-9B4E6FF72EFF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26" creationId="{9A0E0F91-4B88-0FA6-16F0-A5C49226135D}"/>
          </ac:picMkLst>
        </pc:picChg>
        <pc:picChg chg="del">
          <ac:chgData name="태규 어" userId="37997ff5120cb0e8" providerId="LiveId" clId="{7835AB46-980A-4AF9-BDCA-87B9B699B783}" dt="2023-07-09T10:07:13.762" v="649" actId="478"/>
          <ac:picMkLst>
            <pc:docMk/>
            <pc:sldMk cId="2185239162" sldId="385"/>
            <ac:picMk id="29" creationId="{00000000-0000-0000-0000-000000000000}"/>
          </ac:picMkLst>
        </pc:picChg>
        <pc:cxnChg chg="add mod">
          <ac:chgData name="태규 어" userId="37997ff5120cb0e8" providerId="LiveId" clId="{7835AB46-980A-4AF9-BDCA-87B9B699B783}" dt="2023-07-09T10:07:14.247" v="650"/>
          <ac:cxnSpMkLst>
            <pc:docMk/>
            <pc:sldMk cId="2185239162" sldId="385"/>
            <ac:cxnSpMk id="13" creationId="{D14E1DEA-19CA-35E5-54FC-1A087F2CAEFB}"/>
          </ac:cxnSpMkLst>
        </pc:cxnChg>
        <pc:cxnChg chg="del">
          <ac:chgData name="태규 어" userId="37997ff5120cb0e8" providerId="LiveId" clId="{7835AB46-980A-4AF9-BDCA-87B9B699B783}" dt="2023-07-09T10:07:13.762" v="649" actId="478"/>
          <ac:cxnSpMkLst>
            <pc:docMk/>
            <pc:sldMk cId="2185239162" sldId="385"/>
            <ac:cxnSpMk id="18" creationId="{00000000-0000-0000-0000-000000000000}"/>
          </ac:cxnSpMkLst>
        </pc:cxnChg>
        <pc:cxnChg chg="add mod">
          <ac:chgData name="태규 어" userId="37997ff5120cb0e8" providerId="LiveId" clId="{7835AB46-980A-4AF9-BDCA-87B9B699B783}" dt="2023-07-09T10:07:14.247" v="650"/>
          <ac:cxnSpMkLst>
            <pc:docMk/>
            <pc:sldMk cId="2185239162" sldId="385"/>
            <ac:cxnSpMk id="19" creationId="{79D16B8F-033B-9E7F-2427-BCD04683261C}"/>
          </ac:cxnSpMkLst>
        </pc:cxnChg>
        <pc:cxnChg chg="del">
          <ac:chgData name="태규 어" userId="37997ff5120cb0e8" providerId="LiveId" clId="{7835AB46-980A-4AF9-BDCA-87B9B699B783}" dt="2023-07-09T10:07:13.762" v="649" actId="478"/>
          <ac:cxnSpMkLst>
            <pc:docMk/>
            <pc:sldMk cId="2185239162" sldId="385"/>
            <ac:cxnSpMk id="23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6" name="Rectangle 516">
            <a:extLst>
              <a:ext uri="{FF2B5EF4-FFF2-40B4-BE49-F238E27FC236}">
                <a16:creationId xmlns:a16="http://schemas.microsoft.com/office/drawing/2014/main" id="{4CB1DB2D-E530-AFA1-1175-4FB35195EE87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1413" y="684213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637" name="Rectangle 517">
            <a:extLst>
              <a:ext uri="{FF2B5EF4-FFF2-40B4-BE49-F238E27FC236}">
                <a16:creationId xmlns:a16="http://schemas.microsoft.com/office/drawing/2014/main" id="{0101055D-1F8A-C872-43BF-4992D60FB781}"/>
              </a:ext>
            </a:extLst>
          </p:cNvPr>
          <p:cNvSpPr>
            <a:spLocks noGrp="1" noChangeAspect="1"/>
          </p:cNvSpPr>
          <p:nvPr>
            <p:ph type="body" idx="4294967295"/>
          </p:nvPr>
        </p:nvSpPr>
        <p:spPr bwMode="auto">
          <a:xfrm>
            <a:off x="684213" y="4341813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△○</a:t>
            </a:r>
          </a:p>
        </p:txBody>
      </p:sp>
    </p:spTree>
    <p:extLst>
      <p:ext uri="{BB962C8B-B14F-4D97-AF65-F5344CB8AC3E}">
        <p14:creationId xmlns:p14="http://schemas.microsoft.com/office/powerpoint/2010/main" val="113932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8916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22BCCB-C136-42AA-B734-77409C67F660}" type="slidenum">
              <a:rPr lang="ko-KR" altLang="en-US"/>
              <a:pPr>
                <a:spcBef>
                  <a:spcPct val="0"/>
                </a:spcBef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0C20A6-26B1-C187-026B-035121CF6D1D}"/>
              </a:ext>
            </a:extLst>
          </p:cNvPr>
          <p:cNvSpPr/>
          <p:nvPr/>
        </p:nvSpPr>
        <p:spPr>
          <a:xfrm>
            <a:off x="0" y="4508500"/>
            <a:ext cx="9144000" cy="234950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4099" name="Picture 13">
            <a:extLst>
              <a:ext uri="{FF2B5EF4-FFF2-40B4-BE49-F238E27FC236}">
                <a16:creationId xmlns:a16="http://schemas.microsoft.com/office/drawing/2014/main" id="{A9F78D7C-A213-9A42-91AA-4B535BBB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>
            <a:fillRect/>
          </a:stretch>
        </p:blipFill>
        <p:spPr bwMode="auto">
          <a:xfrm>
            <a:off x="0" y="765175"/>
            <a:ext cx="471646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B0FB55-F284-1C22-D036-B71CA63EED01}"/>
              </a:ext>
            </a:extLst>
          </p:cNvPr>
          <p:cNvSpPr txBox="1"/>
          <p:nvPr/>
        </p:nvSpPr>
        <p:spPr>
          <a:xfrm>
            <a:off x="1116013" y="1916113"/>
            <a:ext cx="7081837" cy="8620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제작 설계서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3DD81-DB33-1554-C9DF-C0A7AD3D8417}"/>
              </a:ext>
            </a:extLst>
          </p:cNvPr>
          <p:cNvSpPr txBox="1"/>
          <p:nvPr/>
        </p:nvSpPr>
        <p:spPr>
          <a:xfrm>
            <a:off x="1280318" y="3803690"/>
            <a:ext cx="7396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rgbClr val="77787B"/>
                </a:solidFill>
                <a:latin typeface="+mn-lt"/>
                <a:ea typeface="+mn-ea"/>
              </a:rPr>
              <a:t>프로젝트 </a:t>
            </a:r>
            <a:r>
              <a:rPr lang="ko-KR" altLang="en-US" sz="2400" b="1" spc="-150">
                <a:solidFill>
                  <a:srgbClr val="77787B"/>
                </a:solidFill>
                <a:latin typeface="+mn-lt"/>
                <a:ea typeface="+mn-ea"/>
              </a:rPr>
              <a:t>명 </a:t>
            </a:r>
            <a:r>
              <a:rPr lang="en-US" altLang="ko-KR" sz="2400" b="1" spc="-150" dirty="0">
                <a:solidFill>
                  <a:srgbClr val="77787B"/>
                </a:solidFill>
                <a:latin typeface="+mn-lt"/>
                <a:ea typeface="+mn-ea"/>
              </a:rPr>
              <a:t>:</a:t>
            </a:r>
            <a:endParaRPr lang="ko-KR" altLang="en-US" sz="2400" b="1" spc="-150" dirty="0">
              <a:solidFill>
                <a:srgbClr val="77787B"/>
              </a:solidFill>
              <a:latin typeface="+mn-lt"/>
              <a:ea typeface="+mn-ea"/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01CF82F-8929-A92C-FA6A-0B661CCC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pSp>
        <p:nvGrpSpPr>
          <p:cNvPr id="4103" name="그룹 14">
            <a:extLst>
              <a:ext uri="{FF2B5EF4-FFF2-40B4-BE49-F238E27FC236}">
                <a16:creationId xmlns:a16="http://schemas.microsoft.com/office/drawing/2014/main" id="{BE409BF2-C1DD-1BA7-833E-B30A019F6E1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66688"/>
            <a:ext cx="2192338" cy="600075"/>
            <a:chOff x="75729" y="166947"/>
            <a:chExt cx="2192015" cy="600145"/>
          </a:xfrm>
        </p:grpSpPr>
        <p:grpSp>
          <p:nvGrpSpPr>
            <p:cNvPr id="4106" name="그룹 6">
              <a:extLst>
                <a:ext uri="{FF2B5EF4-FFF2-40B4-BE49-F238E27FC236}">
                  <a16:creationId xmlns:a16="http://schemas.microsoft.com/office/drawing/2014/main" id="{4924E4C3-060C-F4EB-E6CF-C5F608760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D66CC5FC-FF3C-B089-12AC-D5D89D07600C}"/>
                  </a:ext>
                </a:extLst>
              </p:cNvPr>
              <p:cNvCxnSpPr/>
              <p:nvPr/>
            </p:nvCxnSpPr>
            <p:spPr>
              <a:xfrm>
                <a:off x="729682" y="206639"/>
                <a:ext cx="1538062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76BE2D-B3C1-0B7C-B03C-8E1AA8ED2CE4}"/>
                  </a:ext>
                </a:extLst>
              </p:cNvPr>
              <p:cNvSpPr txBox="1"/>
              <p:nvPr/>
            </p:nvSpPr>
            <p:spPr>
              <a:xfrm>
                <a:off x="683652" y="198701"/>
                <a:ext cx="1452348" cy="4620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4107" name="Picture 3">
              <a:extLst>
                <a:ext uri="{FF2B5EF4-FFF2-40B4-BE49-F238E27FC236}">
                  <a16:creationId xmlns:a16="http://schemas.microsoft.com/office/drawing/2014/main" id="{2791C871-5322-9954-24F7-C1F8129B9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CE6FF40-407A-BD7B-BED1-CE6C40863D04}"/>
              </a:ext>
            </a:extLst>
          </p:cNvPr>
          <p:cNvSpPr txBox="1"/>
          <p:nvPr/>
        </p:nvSpPr>
        <p:spPr>
          <a:xfrm>
            <a:off x="808038" y="4754563"/>
            <a:ext cx="7527925" cy="782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2023. 07. 09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Hy-Cloud</a:t>
            </a:r>
          </a:p>
        </p:txBody>
      </p:sp>
      <p:pic>
        <p:nvPicPr>
          <p:cNvPr id="4105" name="그림 2">
            <a:extLst>
              <a:ext uri="{FF2B5EF4-FFF2-40B4-BE49-F238E27FC236}">
                <a16:creationId xmlns:a16="http://schemas.microsoft.com/office/drawing/2014/main" id="{8AE7F1C7-EA5B-8010-8087-E1EAB46D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90513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24200" y="3730937"/>
            <a:ext cx="5552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이기종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환경의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IaaS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인프라 통합 모니터링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Application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개발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</a:t>
            </a:r>
            <a:r>
              <a:rPr lang="ko-KR" altLang="en-US" sz="1500" b="1" spc="-50">
                <a:solidFill>
                  <a:schemeClr val="bg1"/>
                </a:solidFill>
                <a:latin typeface="+mn-ea"/>
                <a:cs typeface="+mj-cs"/>
              </a:rPr>
              <a:t>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(6/6)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2913523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Monitoring </a:t>
            </a:r>
            <a:r>
              <a:rPr lang="ko-KR" altLang="en-US" sz="1400" b="1" dirty="0">
                <a:solidFill>
                  <a:schemeClr val="tx1"/>
                </a:solidFill>
              </a:rPr>
              <a:t>화면 설계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63A6C047-D27E-4734-AEA9-0E954865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CBE789-094B-47C5-A3F5-F767479CA7BA}"/>
              </a:ext>
            </a:extLst>
          </p:cNvPr>
          <p:cNvSpPr/>
          <p:nvPr/>
        </p:nvSpPr>
        <p:spPr>
          <a:xfrm>
            <a:off x="603350" y="1470479"/>
            <a:ext cx="7785074" cy="46228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04546-0901-450D-B519-12E7E410EFC1}"/>
              </a:ext>
            </a:extLst>
          </p:cNvPr>
          <p:cNvSpPr txBox="1"/>
          <p:nvPr/>
        </p:nvSpPr>
        <p:spPr>
          <a:xfrm>
            <a:off x="1115616" y="3514947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정상 프로세스 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D32D30-7866-4F89-8D00-5FB2836BE379}"/>
              </a:ext>
            </a:extLst>
          </p:cNvPr>
          <p:cNvSpPr txBox="1"/>
          <p:nvPr/>
        </p:nvSpPr>
        <p:spPr>
          <a:xfrm>
            <a:off x="1196986" y="432214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주요 프로세스 상태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52724C-DEC0-4F30-94FA-0F2577D7ECE3}"/>
              </a:ext>
            </a:extLst>
          </p:cNvPr>
          <p:cNvSpPr txBox="1"/>
          <p:nvPr/>
        </p:nvSpPr>
        <p:spPr>
          <a:xfrm>
            <a:off x="5380296" y="2020245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주요 서버 자원 사용량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586191-DBD9-4C68-965C-4741DD4CE66A}"/>
              </a:ext>
            </a:extLst>
          </p:cNvPr>
          <p:cNvSpPr txBox="1"/>
          <p:nvPr/>
        </p:nvSpPr>
        <p:spPr>
          <a:xfrm>
            <a:off x="2990632" y="35010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523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E7200C-3253-417B-9F07-ACC8C4D31B70}"/>
              </a:ext>
            </a:extLst>
          </p:cNvPr>
          <p:cNvSpPr/>
          <p:nvPr/>
        </p:nvSpPr>
        <p:spPr>
          <a:xfrm>
            <a:off x="4813005" y="3528941"/>
            <a:ext cx="360040" cy="3714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493EA8-5111-44E4-A2F0-B3F1FCD68BFC}"/>
              </a:ext>
            </a:extLst>
          </p:cNvPr>
          <p:cNvSpPr/>
          <p:nvPr/>
        </p:nvSpPr>
        <p:spPr>
          <a:xfrm>
            <a:off x="5216120" y="3415822"/>
            <a:ext cx="360040" cy="4720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26FFE6-6AAC-4143-A31F-999BDB6C4A3D}"/>
              </a:ext>
            </a:extLst>
          </p:cNvPr>
          <p:cNvSpPr txBox="1"/>
          <p:nvPr/>
        </p:nvSpPr>
        <p:spPr>
          <a:xfrm>
            <a:off x="4747613" y="389337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ACF9FD-0B6D-4C10-B0ED-BCDAD61DBF37}"/>
              </a:ext>
            </a:extLst>
          </p:cNvPr>
          <p:cNvSpPr txBox="1"/>
          <p:nvPr/>
        </p:nvSpPr>
        <p:spPr>
          <a:xfrm>
            <a:off x="5172057" y="3887865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3A8665-7F29-47D1-98FD-C16A9AD0EBAA}"/>
              </a:ext>
            </a:extLst>
          </p:cNvPr>
          <p:cNvSpPr txBox="1"/>
          <p:nvPr/>
        </p:nvSpPr>
        <p:spPr>
          <a:xfrm>
            <a:off x="5149597" y="307635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30%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526C6A-1CFC-47C0-9916-F18AB643702A}"/>
              </a:ext>
            </a:extLst>
          </p:cNvPr>
          <p:cNvSpPr txBox="1"/>
          <p:nvPr/>
        </p:nvSpPr>
        <p:spPr>
          <a:xfrm>
            <a:off x="4738069" y="323306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20%</a:t>
            </a:r>
            <a:endParaRPr lang="ko-KR" altLang="en-US" sz="1400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5FBEEDB-A070-4F8A-8660-75117D0C4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94211"/>
              </p:ext>
            </p:extLst>
          </p:nvPr>
        </p:nvGraphicFramePr>
        <p:xfrm>
          <a:off x="1125558" y="4653880"/>
          <a:ext cx="672731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7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서버구분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서버명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ALERT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/>
                        <a:t>시각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구글클라우드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GW</a:t>
                      </a:r>
                      <a:r>
                        <a:rPr lang="ko-KR" altLang="en-US" sz="1100"/>
                        <a:t>서버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20230630 14:00:00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B050"/>
                          </a:solidFill>
                        </a:rPr>
                        <a:t>시작됨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구글클라우드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GW</a:t>
                      </a:r>
                      <a:r>
                        <a:rPr lang="ko-KR" altLang="en-US" sz="1100"/>
                        <a:t>서버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20230630</a:t>
                      </a:r>
                      <a:r>
                        <a:rPr lang="en-US" altLang="ko-KR" sz="1100" baseline="0" dirty="0"/>
                        <a:t> 13:30:30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정지됨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AWS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SMTP</a:t>
                      </a:r>
                      <a:r>
                        <a:rPr lang="ko-KR" altLang="en-US" sz="1100"/>
                        <a:t>서버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20230629</a:t>
                      </a:r>
                      <a:r>
                        <a:rPr lang="en-US" altLang="ko-KR" sz="1100" baseline="0" dirty="0"/>
                        <a:t> 16:20:22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정지됨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AZURE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FTP</a:t>
                      </a:r>
                      <a:r>
                        <a:rPr lang="ko-KR" altLang="en-US" sz="1100"/>
                        <a:t>서버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20230629 09:00:01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정지됨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3E7736A-EA6E-4F83-9EB5-10259AC521AC}"/>
              </a:ext>
            </a:extLst>
          </p:cNvPr>
          <p:cNvSpPr txBox="1"/>
          <p:nvPr/>
        </p:nvSpPr>
        <p:spPr>
          <a:xfrm>
            <a:off x="1123993" y="384618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오류 프로세스 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5F15D4-D263-47A9-BB0D-8D7D3A6B786E}"/>
              </a:ext>
            </a:extLst>
          </p:cNvPr>
          <p:cNvSpPr txBox="1"/>
          <p:nvPr/>
        </p:nvSpPr>
        <p:spPr>
          <a:xfrm>
            <a:off x="3216771" y="38154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E05FF0-419A-4DA8-BD9C-939C7D758925}"/>
              </a:ext>
            </a:extLst>
          </p:cNvPr>
          <p:cNvSpPr txBox="1"/>
          <p:nvPr/>
        </p:nvSpPr>
        <p:spPr>
          <a:xfrm>
            <a:off x="1932831" y="204238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서버 상태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04D407-1229-4E7E-A3F2-2B4404388E8E}"/>
              </a:ext>
            </a:extLst>
          </p:cNvPr>
          <p:cNvSpPr/>
          <p:nvPr/>
        </p:nvSpPr>
        <p:spPr>
          <a:xfrm>
            <a:off x="1372991" y="2346594"/>
            <a:ext cx="720080" cy="720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정상</a:t>
            </a:r>
            <a:r>
              <a:rPr lang="en-US" altLang="ko-KR" sz="1200" b="1" dirty="0"/>
              <a:t>(50)</a:t>
            </a:r>
            <a:endParaRPr lang="ko-KR" altLang="en-US" sz="1200" b="1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56CC6C1-C1A8-4162-885E-2F00B2F4CF72}"/>
              </a:ext>
            </a:extLst>
          </p:cNvPr>
          <p:cNvSpPr/>
          <p:nvPr/>
        </p:nvSpPr>
        <p:spPr>
          <a:xfrm>
            <a:off x="2665675" y="2349128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오류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(2)</a:t>
            </a:r>
            <a:endParaRPr lang="ko-KR" altLang="en-US" sz="12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1D47B8-D6AE-4F3C-BE8D-74C385CD77CC}"/>
              </a:ext>
            </a:extLst>
          </p:cNvPr>
          <p:cNvSpPr/>
          <p:nvPr/>
        </p:nvSpPr>
        <p:spPr>
          <a:xfrm>
            <a:off x="5903341" y="3318855"/>
            <a:ext cx="360040" cy="5814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09BFF4C-F124-4B8B-8816-78CA1E95AB29}"/>
              </a:ext>
            </a:extLst>
          </p:cNvPr>
          <p:cNvSpPr/>
          <p:nvPr/>
        </p:nvSpPr>
        <p:spPr>
          <a:xfrm>
            <a:off x="6306456" y="3091861"/>
            <a:ext cx="360040" cy="8103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F184F8-669C-4916-AA04-46E6B2A25A01}"/>
              </a:ext>
            </a:extLst>
          </p:cNvPr>
          <p:cNvSpPr txBox="1"/>
          <p:nvPr/>
        </p:nvSpPr>
        <p:spPr>
          <a:xfrm>
            <a:off x="5837949" y="389337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571F6A-61EE-4345-9854-E56C7CA72D90}"/>
              </a:ext>
            </a:extLst>
          </p:cNvPr>
          <p:cNvSpPr txBox="1"/>
          <p:nvPr/>
        </p:nvSpPr>
        <p:spPr>
          <a:xfrm>
            <a:off x="6262393" y="3887865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D3C7D9-3BBA-4D5C-8976-BF2DE35BE892}"/>
              </a:ext>
            </a:extLst>
          </p:cNvPr>
          <p:cNvSpPr txBox="1"/>
          <p:nvPr/>
        </p:nvSpPr>
        <p:spPr>
          <a:xfrm>
            <a:off x="6243269" y="281396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80%</a:t>
            </a:r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C99237-CC24-481F-B386-E4CEDE9FD794}"/>
              </a:ext>
            </a:extLst>
          </p:cNvPr>
          <p:cNvSpPr txBox="1"/>
          <p:nvPr/>
        </p:nvSpPr>
        <p:spPr>
          <a:xfrm>
            <a:off x="5831138" y="300072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50%</a:t>
            </a:r>
            <a:endParaRPr lang="ko-KR" altLang="en-US" sz="14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0C83AC8-7D71-429D-92C5-4B4718A5F31B}"/>
              </a:ext>
            </a:extLst>
          </p:cNvPr>
          <p:cNvSpPr/>
          <p:nvPr/>
        </p:nvSpPr>
        <p:spPr>
          <a:xfrm>
            <a:off x="6987048" y="3709151"/>
            <a:ext cx="360040" cy="1840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A4DBA8-7D36-4531-BBC6-11284B8718A6}"/>
              </a:ext>
            </a:extLst>
          </p:cNvPr>
          <p:cNvSpPr/>
          <p:nvPr/>
        </p:nvSpPr>
        <p:spPr>
          <a:xfrm>
            <a:off x="7390163" y="3225953"/>
            <a:ext cx="360040" cy="6672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DBA2F2-1628-45D1-9E6A-B39DA54C6ED5}"/>
              </a:ext>
            </a:extLst>
          </p:cNvPr>
          <p:cNvSpPr txBox="1"/>
          <p:nvPr/>
        </p:nvSpPr>
        <p:spPr>
          <a:xfrm>
            <a:off x="6921656" y="3886263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CPU</a:t>
            </a:r>
            <a:endParaRPr lang="ko-KR" altLang="en-US" sz="12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934086-1ED4-49E2-A23E-E011FADA59F7}"/>
              </a:ext>
            </a:extLst>
          </p:cNvPr>
          <p:cNvSpPr txBox="1"/>
          <p:nvPr/>
        </p:nvSpPr>
        <p:spPr>
          <a:xfrm>
            <a:off x="7346100" y="3880749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</a:t>
            </a:r>
            <a:endParaRPr lang="ko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510C53-B2F6-4519-8E4C-5779E051A26C}"/>
              </a:ext>
            </a:extLst>
          </p:cNvPr>
          <p:cNvSpPr txBox="1"/>
          <p:nvPr/>
        </p:nvSpPr>
        <p:spPr>
          <a:xfrm>
            <a:off x="7318752" y="288788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60%</a:t>
            </a:r>
            <a:endParaRPr lang="ko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F76C96-24DC-46CC-A340-DBE7A98464C5}"/>
              </a:ext>
            </a:extLst>
          </p:cNvPr>
          <p:cNvSpPr txBox="1"/>
          <p:nvPr/>
        </p:nvSpPr>
        <p:spPr>
          <a:xfrm>
            <a:off x="6921656" y="339546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10%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4F37EE-1CDF-4A63-9012-AADC36963D26}"/>
              </a:ext>
            </a:extLst>
          </p:cNvPr>
          <p:cNvSpPr txBox="1"/>
          <p:nvPr/>
        </p:nvSpPr>
        <p:spPr>
          <a:xfrm>
            <a:off x="4630341" y="236024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/>
              <a:t>구글클라우드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- GW</a:t>
            </a:r>
            <a:r>
              <a:rPr lang="ko-KR" altLang="en-US" sz="1200" b="1"/>
              <a:t>서버 </a:t>
            </a:r>
            <a:r>
              <a:rPr lang="en-US" altLang="ko-KR" sz="1200" b="1" dirty="0"/>
              <a:t>-</a:t>
            </a:r>
            <a:endParaRPr lang="ko-KR" altLang="en-US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4DACC7-0600-4185-BA28-0F6B65B00876}"/>
              </a:ext>
            </a:extLst>
          </p:cNvPr>
          <p:cNvSpPr txBox="1"/>
          <p:nvPr/>
        </p:nvSpPr>
        <p:spPr>
          <a:xfrm>
            <a:off x="5803743" y="2353065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AWS</a:t>
            </a:r>
          </a:p>
          <a:p>
            <a:pPr algn="ctr"/>
            <a:r>
              <a:rPr lang="en-US" altLang="ko-KR" sz="1200" b="1" dirty="0"/>
              <a:t>- SMTP</a:t>
            </a:r>
            <a:r>
              <a:rPr lang="ko-KR" altLang="en-US" sz="1200" b="1"/>
              <a:t>서버 </a:t>
            </a:r>
            <a:r>
              <a:rPr lang="en-US" altLang="ko-KR" sz="1200" b="1" dirty="0"/>
              <a:t>-</a:t>
            </a:r>
            <a:endParaRPr lang="ko-KR" altLang="en-US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370B21-4B51-440F-BEE2-B0836A95B9A1}"/>
              </a:ext>
            </a:extLst>
          </p:cNvPr>
          <p:cNvSpPr txBox="1"/>
          <p:nvPr/>
        </p:nvSpPr>
        <p:spPr>
          <a:xfrm>
            <a:off x="7016347" y="2371479"/>
            <a:ext cx="99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AZURE</a:t>
            </a:r>
          </a:p>
          <a:p>
            <a:pPr algn="ctr"/>
            <a:r>
              <a:rPr lang="en-US" altLang="ko-KR" sz="1200" b="1" dirty="0"/>
              <a:t>- FTP</a:t>
            </a:r>
            <a:r>
              <a:rPr lang="ko-KR" altLang="en-US" sz="1200" b="1"/>
              <a:t>서버 </a:t>
            </a:r>
            <a:r>
              <a:rPr lang="en-US" altLang="ko-KR" sz="1200" b="1" dirty="0"/>
              <a:t>-</a:t>
            </a:r>
            <a:endParaRPr lang="ko-KR" altLang="en-US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D25DEF-CD8D-4AE1-B843-4E6C0DFD7254}"/>
              </a:ext>
            </a:extLst>
          </p:cNvPr>
          <p:cNvSpPr txBox="1"/>
          <p:nvPr/>
        </p:nvSpPr>
        <p:spPr>
          <a:xfrm>
            <a:off x="640941" y="1518328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기준일 </a:t>
            </a:r>
            <a:r>
              <a:rPr lang="en-US" altLang="ko-KR" sz="1400" b="1" dirty="0"/>
              <a:t>: 2022/06/30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0941" y="6111997"/>
            <a:ext cx="3643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>
                <a:solidFill>
                  <a:srgbClr val="FF0000"/>
                </a:solidFill>
              </a:rPr>
              <a:t>화면설계 내용은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>
                <a:solidFill>
                  <a:srgbClr val="FF0000"/>
                </a:solidFill>
              </a:rPr>
              <a:t>실 개발시 일부 변경될 수 있음</a:t>
            </a:r>
          </a:p>
        </p:txBody>
      </p:sp>
    </p:spTree>
    <p:extLst>
      <p:ext uri="{BB962C8B-B14F-4D97-AF65-F5344CB8AC3E}">
        <p14:creationId xmlns:p14="http://schemas.microsoft.com/office/powerpoint/2010/main" val="326076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막힌 원호 31"/>
          <p:cNvSpPr/>
          <p:nvPr/>
        </p:nvSpPr>
        <p:spPr>
          <a:xfrm flipV="1">
            <a:off x="709729" y="425250"/>
            <a:ext cx="885785" cy="87541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2" name="모서리가 둥근 직사각형 22">
            <a:extLst>
              <a:ext uri="{FF2B5EF4-FFF2-40B4-BE49-F238E27FC236}">
                <a16:creationId xmlns:a16="http://schemas.microsoft.com/office/drawing/2014/main" id="{92AF48E3-F848-41F2-A847-CFFB1FCD5A10}"/>
              </a:ext>
            </a:extLst>
          </p:cNvPr>
          <p:cNvSpPr/>
          <p:nvPr/>
        </p:nvSpPr>
        <p:spPr>
          <a:xfrm>
            <a:off x="2989429" y="3109154"/>
            <a:ext cx="846713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통합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926A477C-490F-4BC8-9804-90B1F10DFE94}"/>
              </a:ext>
            </a:extLst>
          </p:cNvPr>
          <p:cNvSpPr/>
          <p:nvPr/>
        </p:nvSpPr>
        <p:spPr>
          <a:xfrm>
            <a:off x="931178" y="1281258"/>
            <a:ext cx="1040391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서버 데이터 수집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전송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왼쪽/오른쪽 화살표 26">
            <a:extLst>
              <a:ext uri="{FF2B5EF4-FFF2-40B4-BE49-F238E27FC236}">
                <a16:creationId xmlns:a16="http://schemas.microsoft.com/office/drawing/2014/main" id="{3506B264-4598-4163-9EAC-DAA8A17F7969}"/>
              </a:ext>
            </a:extLst>
          </p:cNvPr>
          <p:cNvSpPr/>
          <p:nvPr/>
        </p:nvSpPr>
        <p:spPr>
          <a:xfrm>
            <a:off x="2123728" y="3347748"/>
            <a:ext cx="658798" cy="35936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622D6E-90A2-4931-BD31-CB5893E7B65A}"/>
              </a:ext>
            </a:extLst>
          </p:cNvPr>
          <p:cNvSpPr txBox="1"/>
          <p:nvPr/>
        </p:nvSpPr>
        <p:spPr>
          <a:xfrm>
            <a:off x="1464930" y="2329716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78" name="모서리가 둥근 직사각형 33">
            <a:extLst>
              <a:ext uri="{FF2B5EF4-FFF2-40B4-BE49-F238E27FC236}">
                <a16:creationId xmlns:a16="http://schemas.microsoft.com/office/drawing/2014/main" id="{D2F149FD-CC69-4B63-95C2-9F0DA132C076}"/>
              </a:ext>
            </a:extLst>
          </p:cNvPr>
          <p:cNvSpPr/>
          <p:nvPr/>
        </p:nvSpPr>
        <p:spPr>
          <a:xfrm>
            <a:off x="4174332" y="3117385"/>
            <a:ext cx="846713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Kibana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FF3F5FF-6CDB-42BD-8B5B-5C5FACD76A0E}"/>
              </a:ext>
            </a:extLst>
          </p:cNvPr>
          <p:cNvCxnSpPr>
            <a:cxnSpLocks/>
          </p:cNvCxnSpPr>
          <p:nvPr/>
        </p:nvCxnSpPr>
        <p:spPr>
          <a:xfrm>
            <a:off x="3887260" y="3429000"/>
            <a:ext cx="227792" cy="14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2">
            <a:extLst>
              <a:ext uri="{FF2B5EF4-FFF2-40B4-BE49-F238E27FC236}">
                <a16:creationId xmlns:a16="http://schemas.microsoft.com/office/drawing/2014/main" id="{812971F2-8359-5AF2-325D-78317AD92808}"/>
              </a:ext>
            </a:extLst>
          </p:cNvPr>
          <p:cNvSpPr/>
          <p:nvPr/>
        </p:nvSpPr>
        <p:spPr>
          <a:xfrm>
            <a:off x="482335" y="2205575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6" name="모서리가 둥근 직사각형 22">
            <a:extLst>
              <a:ext uri="{FF2B5EF4-FFF2-40B4-BE49-F238E27FC236}">
                <a16:creationId xmlns:a16="http://schemas.microsoft.com/office/drawing/2014/main" id="{2D6C959D-4763-B72E-E306-5B19E7BDC9F1}"/>
              </a:ext>
            </a:extLst>
          </p:cNvPr>
          <p:cNvSpPr/>
          <p:nvPr/>
        </p:nvSpPr>
        <p:spPr>
          <a:xfrm>
            <a:off x="481068" y="3190411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A802FFE6-209A-E142-67D3-A988AFA35CEE}"/>
              </a:ext>
            </a:extLst>
          </p:cNvPr>
          <p:cNvSpPr/>
          <p:nvPr/>
        </p:nvSpPr>
        <p:spPr>
          <a:xfrm>
            <a:off x="481068" y="4149080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E150F-CA5B-1A4E-685F-78114299CF07}"/>
              </a:ext>
            </a:extLst>
          </p:cNvPr>
          <p:cNvSpPr txBox="1"/>
          <p:nvPr/>
        </p:nvSpPr>
        <p:spPr>
          <a:xfrm>
            <a:off x="1464930" y="3265820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485C5-92C5-A38E-AF00-304E104EC00C}"/>
              </a:ext>
            </a:extLst>
          </p:cNvPr>
          <p:cNvSpPr txBox="1"/>
          <p:nvPr/>
        </p:nvSpPr>
        <p:spPr>
          <a:xfrm>
            <a:off x="1451374" y="4221088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18" name="모서리가 둥근 직사각형 33">
            <a:extLst>
              <a:ext uri="{FF2B5EF4-FFF2-40B4-BE49-F238E27FC236}">
                <a16:creationId xmlns:a16="http://schemas.microsoft.com/office/drawing/2014/main" id="{776C4DC3-8261-64CC-F9B2-FD72ADACE4D3}"/>
              </a:ext>
            </a:extLst>
          </p:cNvPr>
          <p:cNvSpPr/>
          <p:nvPr/>
        </p:nvSpPr>
        <p:spPr>
          <a:xfrm>
            <a:off x="5411918" y="3117385"/>
            <a:ext cx="846713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7109CB2-9AD7-B5A5-D94F-CE73157DDE28}"/>
              </a:ext>
            </a:extLst>
          </p:cNvPr>
          <p:cNvCxnSpPr>
            <a:cxnSpLocks/>
          </p:cNvCxnSpPr>
          <p:nvPr/>
        </p:nvCxnSpPr>
        <p:spPr>
          <a:xfrm>
            <a:off x="5125548" y="3414935"/>
            <a:ext cx="227792" cy="14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9FD1E7D3-D15A-52E3-8FB5-FB5BB64BF97D}"/>
              </a:ext>
            </a:extLst>
          </p:cNvPr>
          <p:cNvSpPr/>
          <p:nvPr/>
        </p:nvSpPr>
        <p:spPr>
          <a:xfrm>
            <a:off x="2843809" y="1272402"/>
            <a:ext cx="992334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데이터 저장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24">
            <a:extLst>
              <a:ext uri="{FF2B5EF4-FFF2-40B4-BE49-F238E27FC236}">
                <a16:creationId xmlns:a16="http://schemas.microsoft.com/office/drawing/2014/main" id="{2A0926EC-5F0A-7A2E-9A30-445ADE7B1ABE}"/>
              </a:ext>
            </a:extLst>
          </p:cNvPr>
          <p:cNvSpPr/>
          <p:nvPr/>
        </p:nvSpPr>
        <p:spPr>
          <a:xfrm>
            <a:off x="4174913" y="1260551"/>
            <a:ext cx="1069372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데이터 시각화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3EFA7C-24A3-9613-6085-B058D9F32C1F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1D173FC-7F03-C02E-D254-C61893823A10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EC83EC-D358-DF03-4479-D5FDEA263A6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21DC7C4C-5AF3-1ACC-E125-FAF712774D8C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서비스 구성도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– </a:t>
            </a:r>
            <a:r>
              <a:rPr lang="ko-KR" altLang="en-US" sz="1000" b="1" spc="-50" dirty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AB704AA-03B5-F136-0D6B-ECDAD684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23B761E8-E91B-574B-19C3-61CDF85B2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막힌 원호 14">
            <a:extLst>
              <a:ext uri="{FF2B5EF4-FFF2-40B4-BE49-F238E27FC236}">
                <a16:creationId xmlns:a16="http://schemas.microsoft.com/office/drawing/2014/main" id="{F89B15AC-15CA-BCC8-712C-9D7305B8144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7C37C6A-3657-62AD-361E-A8C50E1798D9}"/>
              </a:ext>
            </a:extLst>
          </p:cNvPr>
          <p:cNvSpPr/>
          <p:nvPr/>
        </p:nvSpPr>
        <p:spPr>
          <a:xfrm>
            <a:off x="6444208" y="2149400"/>
            <a:ext cx="2361324" cy="2405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시나리오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2A78E57-6381-AA70-45F6-110F5C1F0EB7}"/>
              </a:ext>
            </a:extLst>
          </p:cNvPr>
          <p:cNvSpPr/>
          <p:nvPr/>
        </p:nvSpPr>
        <p:spPr>
          <a:xfrm>
            <a:off x="6444208" y="2433994"/>
            <a:ext cx="2361324" cy="2104935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D20C42-B93C-3EA1-9B00-F4D3F375A595}"/>
              </a:ext>
            </a:extLst>
          </p:cNvPr>
          <p:cNvSpPr txBox="1"/>
          <p:nvPr/>
        </p:nvSpPr>
        <p:spPr>
          <a:xfrm>
            <a:off x="6500849" y="2548201"/>
            <a:ext cx="2217168" cy="210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여러 서버 </a:t>
            </a:r>
            <a:r>
              <a:rPr lang="en-US" altLang="ko-KR" sz="1000" b="1" dirty="0"/>
              <a:t>platform</a:t>
            </a:r>
            <a:r>
              <a:rPr lang="ko-KR" altLang="en-US" sz="1000" b="1" dirty="0"/>
              <a:t>에서 데이터를 수집 및 전송을 위한 </a:t>
            </a:r>
            <a:r>
              <a:rPr lang="en-US" altLang="ko-KR" sz="1000" b="1" dirty="0"/>
              <a:t>agent</a:t>
            </a:r>
            <a:r>
              <a:rPr lang="ko-KR" altLang="en-US" sz="1000" b="1" dirty="0"/>
              <a:t>기능을 </a:t>
            </a:r>
            <a:r>
              <a:rPr lang="en-US" altLang="ko-KR" sz="1000" b="1" dirty="0"/>
              <a:t>REST API</a:t>
            </a:r>
            <a:r>
              <a:rPr lang="ko-KR" altLang="en-US" sz="1000" b="1" dirty="0"/>
              <a:t>로 구현한다</a:t>
            </a:r>
            <a:r>
              <a:rPr lang="en-US" altLang="ko-KR" sz="1000" b="1" dirty="0"/>
              <a:t>..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데이터를 받은 통합 </a:t>
            </a:r>
            <a:r>
              <a:rPr lang="en-US" altLang="ko-KR" sz="1000" b="1" dirty="0"/>
              <a:t>SERVER</a:t>
            </a:r>
            <a:r>
              <a:rPr lang="ko-KR" altLang="en-US" sz="1000" b="1" dirty="0"/>
              <a:t>는 데이터를 </a:t>
            </a:r>
            <a:r>
              <a:rPr lang="en-US" altLang="ko-KR" sz="1000" b="1" dirty="0"/>
              <a:t>RDB DRUD</a:t>
            </a:r>
            <a:r>
              <a:rPr lang="ko-KR" altLang="en-US" sz="1000" b="1" dirty="0"/>
              <a:t>기술</a:t>
            </a:r>
            <a:r>
              <a:rPr lang="en-US" altLang="ko-KR" sz="1000" b="1" dirty="0"/>
              <a:t>(2</a:t>
            </a:r>
            <a:r>
              <a:rPr lang="ko-KR" altLang="en-US" sz="1000" b="1" dirty="0"/>
              <a:t>차원 관계형 모델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을 이용해 저장한다</a:t>
            </a:r>
            <a:r>
              <a:rPr lang="en-US" altLang="ko-KR" sz="1000" b="1" dirty="0"/>
              <a:t>.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사용자에게 편의를 위해 </a:t>
            </a:r>
            <a:r>
              <a:rPr lang="en-US" altLang="ko-KR" sz="1000" b="1" dirty="0"/>
              <a:t>Kibana</a:t>
            </a:r>
            <a:r>
              <a:rPr lang="ko-KR" altLang="en-US" sz="1000" b="1" dirty="0"/>
              <a:t>를 이용하여 시각화를 진행한다</a:t>
            </a:r>
            <a:r>
              <a:rPr lang="en-US" altLang="ko-KR" sz="1000" b="1" dirty="0"/>
              <a:t>.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endParaRPr lang="en-US" altLang="ko-KR" sz="825" b="1" dirty="0"/>
          </a:p>
        </p:txBody>
      </p:sp>
      <p:pic>
        <p:nvPicPr>
          <p:cNvPr id="36" name="그림 2">
            <a:extLst>
              <a:ext uri="{FF2B5EF4-FFF2-40B4-BE49-F238E27FC236}">
                <a16:creationId xmlns:a16="http://schemas.microsoft.com/office/drawing/2014/main" id="{EFCF434A-3E8B-4ABE-2678-16005852E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548680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(1/2)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F1BCC1-A931-431C-A92E-73BE1AF6F592}"/>
              </a:ext>
            </a:extLst>
          </p:cNvPr>
          <p:cNvSpPr/>
          <p:nvPr/>
        </p:nvSpPr>
        <p:spPr>
          <a:xfrm>
            <a:off x="1066739" y="1523257"/>
            <a:ext cx="1959019" cy="4061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Agent </a:t>
            </a:r>
            <a:r>
              <a:rPr lang="ko-KR" altLang="en-US" sz="1200" b="1">
                <a:solidFill>
                  <a:schemeClr val="bg1"/>
                </a:solidFill>
              </a:rPr>
              <a:t>프로그램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CE7DC6-AD16-4845-9D93-81C223E24CBD}"/>
              </a:ext>
            </a:extLst>
          </p:cNvPr>
          <p:cNvSpPr/>
          <p:nvPr/>
        </p:nvSpPr>
        <p:spPr>
          <a:xfrm>
            <a:off x="3514102" y="1559225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수집 대상 </a:t>
            </a:r>
            <a:r>
              <a:rPr lang="ko-KR" altLang="en-US" sz="1200" b="1" dirty="0" err="1">
                <a:solidFill>
                  <a:schemeClr val="tx1"/>
                </a:solidFill>
              </a:rPr>
              <a:t>클라우드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E77020-999F-4811-98FD-E88285D582A5}"/>
              </a:ext>
            </a:extLst>
          </p:cNvPr>
          <p:cNvSpPr/>
          <p:nvPr/>
        </p:nvSpPr>
        <p:spPr>
          <a:xfrm>
            <a:off x="5833254" y="1559225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중앙 서버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(Server)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04E4A28-45C8-43C9-881F-85CFB3AB8DA5}"/>
              </a:ext>
            </a:extLst>
          </p:cNvPr>
          <p:cNvCxnSpPr>
            <a:stCxn id="53" idx="2"/>
          </p:cNvCxnSpPr>
          <p:nvPr/>
        </p:nvCxnSpPr>
        <p:spPr>
          <a:xfrm>
            <a:off x="2046249" y="1929456"/>
            <a:ext cx="9868" cy="4111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0208A53-8C43-4534-9697-A629C1096D19}"/>
              </a:ext>
            </a:extLst>
          </p:cNvPr>
          <p:cNvCxnSpPr/>
          <p:nvPr/>
        </p:nvCxnSpPr>
        <p:spPr>
          <a:xfrm>
            <a:off x="4382303" y="1919265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8165918-1624-4724-ADBD-68C232DC761E}"/>
              </a:ext>
            </a:extLst>
          </p:cNvPr>
          <p:cNvCxnSpPr/>
          <p:nvPr/>
        </p:nvCxnSpPr>
        <p:spPr>
          <a:xfrm>
            <a:off x="6732240" y="1919265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34BAFAC-5A6E-49EA-B2D8-D8C33423CDDB}"/>
              </a:ext>
            </a:extLst>
          </p:cNvPr>
          <p:cNvCxnSpPr/>
          <p:nvPr/>
        </p:nvCxnSpPr>
        <p:spPr>
          <a:xfrm>
            <a:off x="2063150" y="4121025"/>
            <a:ext cx="23191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A95AAA4-C818-4638-B385-A3B05845FF3D}"/>
              </a:ext>
            </a:extLst>
          </p:cNvPr>
          <p:cNvCxnSpPr>
            <a:cxnSpLocks/>
          </p:cNvCxnSpPr>
          <p:nvPr/>
        </p:nvCxnSpPr>
        <p:spPr>
          <a:xfrm>
            <a:off x="2063151" y="4502932"/>
            <a:ext cx="46690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74E63E-0FAF-403A-BDE8-201D8808A14F}"/>
              </a:ext>
            </a:extLst>
          </p:cNvPr>
          <p:cNvSpPr txBox="1"/>
          <p:nvPr/>
        </p:nvSpPr>
        <p:spPr>
          <a:xfrm>
            <a:off x="4569903" y="4177473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수집 자원정보를 서버에 송신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2078543" y="2874289"/>
            <a:ext cx="230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FAC708-24A0-4903-819A-C142CC5D00EE}"/>
              </a:ext>
            </a:extLst>
          </p:cNvPr>
          <p:cNvSpPr txBox="1"/>
          <p:nvPr/>
        </p:nvSpPr>
        <p:spPr>
          <a:xfrm>
            <a:off x="2055883" y="2548534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수집대상시스템서버 접속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BBA5C91-EC1D-4AD8-A677-3E19B5055228}"/>
              </a:ext>
            </a:extLst>
          </p:cNvPr>
          <p:cNvCxnSpPr>
            <a:cxnSpLocks/>
          </p:cNvCxnSpPr>
          <p:nvPr/>
        </p:nvCxnSpPr>
        <p:spPr>
          <a:xfrm>
            <a:off x="2063150" y="3234413"/>
            <a:ext cx="46690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32E036-20EC-4283-AB6E-79F78087DEC2}"/>
              </a:ext>
            </a:extLst>
          </p:cNvPr>
          <p:cNvSpPr txBox="1"/>
          <p:nvPr/>
        </p:nvSpPr>
        <p:spPr>
          <a:xfrm>
            <a:off x="5333035" y="295107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서버 접속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1AD290-8C1E-43E7-B4CE-9BA1BA5C13FE}"/>
              </a:ext>
            </a:extLst>
          </p:cNvPr>
          <p:cNvSpPr/>
          <p:nvPr/>
        </p:nvSpPr>
        <p:spPr>
          <a:xfrm>
            <a:off x="1382589" y="2154294"/>
            <a:ext cx="1339331" cy="3446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B5AA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F4FDFA-BDE9-4891-B5C5-4954F6AD8123}"/>
              </a:ext>
            </a:extLst>
          </p:cNvPr>
          <p:cNvSpPr txBox="1"/>
          <p:nvPr/>
        </p:nvSpPr>
        <p:spPr>
          <a:xfrm>
            <a:off x="2547501" y="3616997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수집대상 </a:t>
            </a:r>
            <a:r>
              <a:rPr lang="ko-KR" altLang="en-US" sz="1200"/>
              <a:t>데이터 </a:t>
            </a:r>
            <a:r>
              <a:rPr lang="en-US" altLang="ko-KR" sz="1200" dirty="0"/>
              <a:t>Read</a:t>
            </a:r>
          </a:p>
          <a:p>
            <a:r>
              <a:rPr lang="en-US" altLang="ko-KR" sz="1200" dirty="0"/>
              <a:t>(CPU/MEM/Process</a:t>
            </a:r>
            <a:r>
              <a:rPr lang="ko-KR" altLang="en-US" sz="1200"/>
              <a:t>정보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959D068C-D0C1-61BC-B46E-BADE9045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548680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(2/2)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F1BCC1-A931-431C-A92E-73BE1AF6F592}"/>
              </a:ext>
            </a:extLst>
          </p:cNvPr>
          <p:cNvSpPr/>
          <p:nvPr/>
        </p:nvSpPr>
        <p:spPr>
          <a:xfrm>
            <a:off x="1270716" y="1634730"/>
            <a:ext cx="1967760" cy="408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Server </a:t>
            </a:r>
            <a:r>
              <a:rPr lang="ko-KR" altLang="en-US" sz="1200" b="1">
                <a:solidFill>
                  <a:schemeClr val="bg1"/>
                </a:solidFill>
              </a:rPr>
              <a:t>프로그램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CE7DC6-AD16-4845-9D93-81C223E24CBD}"/>
              </a:ext>
            </a:extLst>
          </p:cNvPr>
          <p:cNvSpPr/>
          <p:nvPr/>
        </p:nvSpPr>
        <p:spPr>
          <a:xfrm>
            <a:off x="3692030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적재대상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E77020-999F-4811-98FD-E88285D582A5}"/>
              </a:ext>
            </a:extLst>
          </p:cNvPr>
          <p:cNvSpPr/>
          <p:nvPr/>
        </p:nvSpPr>
        <p:spPr>
          <a:xfrm>
            <a:off x="6011182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Kibana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04E4A28-45C8-43C9-881F-85CFB3AB8DA5}"/>
              </a:ext>
            </a:extLst>
          </p:cNvPr>
          <p:cNvCxnSpPr>
            <a:stCxn id="53" idx="2"/>
          </p:cNvCxnSpPr>
          <p:nvPr/>
        </p:nvCxnSpPr>
        <p:spPr>
          <a:xfrm>
            <a:off x="2254596" y="2042742"/>
            <a:ext cx="18180" cy="4226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0208A53-8C43-4534-9697-A629C1096D19}"/>
              </a:ext>
            </a:extLst>
          </p:cNvPr>
          <p:cNvCxnSpPr/>
          <p:nvPr/>
        </p:nvCxnSpPr>
        <p:spPr>
          <a:xfrm>
            <a:off x="4560231" y="1997460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8165918-1624-4724-ADBD-68C232DC761E}"/>
              </a:ext>
            </a:extLst>
          </p:cNvPr>
          <p:cNvCxnSpPr/>
          <p:nvPr/>
        </p:nvCxnSpPr>
        <p:spPr>
          <a:xfrm>
            <a:off x="6910168" y="1997460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34BAFAC-5A6E-49EA-B2D8-D8C33423CDDB}"/>
              </a:ext>
            </a:extLst>
          </p:cNvPr>
          <p:cNvCxnSpPr>
            <a:cxnSpLocks/>
          </p:cNvCxnSpPr>
          <p:nvPr/>
        </p:nvCxnSpPr>
        <p:spPr>
          <a:xfrm flipH="1">
            <a:off x="4572000" y="4509120"/>
            <a:ext cx="2307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A95AAA4-C818-4638-B385-A3B05845FF3D}"/>
              </a:ext>
            </a:extLst>
          </p:cNvPr>
          <p:cNvCxnSpPr>
            <a:cxnSpLocks/>
          </p:cNvCxnSpPr>
          <p:nvPr/>
        </p:nvCxnSpPr>
        <p:spPr>
          <a:xfrm>
            <a:off x="2241079" y="3958938"/>
            <a:ext cx="23096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74E63E-0FAF-403A-BDE8-201D8808A14F}"/>
              </a:ext>
            </a:extLst>
          </p:cNvPr>
          <p:cNvSpPr txBox="1"/>
          <p:nvPr/>
        </p:nvSpPr>
        <p:spPr>
          <a:xfrm>
            <a:off x="3551621" y="364502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적재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2256471" y="2952484"/>
            <a:ext cx="230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FAC708-24A0-4903-819A-C142CC5D00EE}"/>
              </a:ext>
            </a:extLst>
          </p:cNvPr>
          <p:cNvSpPr txBox="1"/>
          <p:nvPr/>
        </p:nvSpPr>
        <p:spPr>
          <a:xfrm>
            <a:off x="2549947" y="2626729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적재대상 </a:t>
            </a:r>
            <a:r>
              <a:rPr lang="en-US" altLang="ko-KR" sz="1200" dirty="0"/>
              <a:t>DB</a:t>
            </a:r>
            <a:r>
              <a:rPr lang="ko-KR" altLang="en-US" sz="1200" dirty="0"/>
              <a:t> 서버 접속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1AD290-8C1E-43E7-B4CE-9BA1BA5C13FE}"/>
              </a:ext>
            </a:extLst>
          </p:cNvPr>
          <p:cNvSpPr/>
          <p:nvPr/>
        </p:nvSpPr>
        <p:spPr>
          <a:xfrm>
            <a:off x="1560517" y="2232489"/>
            <a:ext cx="1339331" cy="3446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B5AA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F4FDFA-BDE9-4891-B5C5-4954F6AD8123}"/>
              </a:ext>
            </a:extLst>
          </p:cNvPr>
          <p:cNvSpPr txBox="1"/>
          <p:nvPr/>
        </p:nvSpPr>
        <p:spPr>
          <a:xfrm>
            <a:off x="4629337" y="4190601"/>
            <a:ext cx="2357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적재데이터를 </a:t>
            </a:r>
            <a:r>
              <a:rPr lang="en-US" altLang="ko-KR" sz="1200" dirty="0" err="1"/>
              <a:t>Kibana</a:t>
            </a:r>
            <a:r>
              <a:rPr lang="en-US" altLang="ko-KR" sz="1200" dirty="0"/>
              <a:t> </a:t>
            </a:r>
            <a:r>
              <a:rPr lang="ko-KR" altLang="en-US" sz="1200"/>
              <a:t>에서 조회</a:t>
            </a:r>
            <a:endParaRPr lang="ko-KR" altLang="en-US" sz="1200" dirty="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DC19CE16-B381-C335-9067-85B22D93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603350" y="3429000"/>
            <a:ext cx="1678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3FAC708-24A0-4903-819A-C142CC5D00EE}"/>
              </a:ext>
            </a:extLst>
          </p:cNvPr>
          <p:cNvSpPr txBox="1"/>
          <p:nvPr/>
        </p:nvSpPr>
        <p:spPr>
          <a:xfrm>
            <a:off x="424356" y="2933199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Agent </a:t>
            </a:r>
            <a:r>
              <a:rPr lang="ko-KR" altLang="en-US" sz="1200"/>
              <a:t>프로그램으로부터</a:t>
            </a:r>
            <a:endParaRPr lang="en-US" altLang="ko-KR" sz="1200" dirty="0"/>
          </a:p>
          <a:p>
            <a:r>
              <a:rPr lang="ko-KR" altLang="en-US" sz="1200" dirty="0"/>
              <a:t>정보 수신</a:t>
            </a:r>
          </a:p>
        </p:txBody>
      </p:sp>
    </p:spTree>
    <p:extLst>
      <p:ext uri="{BB962C8B-B14F-4D97-AF65-F5344CB8AC3E}">
        <p14:creationId xmlns:p14="http://schemas.microsoft.com/office/powerpoint/2010/main" val="66753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-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목록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막힌 원호 34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28681" name="그림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E2B6FB3-E3B8-4B7D-A30D-8CAC5F7DC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57892"/>
              </p:ext>
            </p:extLst>
          </p:nvPr>
        </p:nvGraphicFramePr>
        <p:xfrm>
          <a:off x="314884" y="1484784"/>
          <a:ext cx="8547580" cy="4555628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1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프로그램 목록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4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Agent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kern="120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자원수집 프로그램</a:t>
                      </a:r>
                      <a:r>
                        <a:rPr lang="en-US" altLang="ko-KR" sz="12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Config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및 파싱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수집대상 시스템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클라우드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수집대상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서버로부터 데이터 수집 처리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수집된 정보를 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서버로 전송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14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Server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서버 프로그램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SVR-P-01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Config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및 파싱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009512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적재대상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접속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541908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로부터 자원수집 정보수신 대기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8951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의 자원수집정보 처리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22195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적재대상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 데이터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76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45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핵심소스코드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(1)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0729" name="그림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339592"/>
            <a:ext cx="38164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# </a:t>
            </a:r>
            <a:r>
              <a:rPr lang="ko-KR" altLang="en-US" sz="800" b="1">
                <a:solidFill>
                  <a:srgbClr val="00B050"/>
                </a:solidFill>
              </a:rPr>
              <a:t>구글 클라우드 </a:t>
            </a:r>
            <a:r>
              <a:rPr lang="en-US" altLang="ko-KR" sz="800" b="1" dirty="0">
                <a:solidFill>
                  <a:srgbClr val="00B050"/>
                </a:solidFill>
              </a:rPr>
              <a:t>CPU </a:t>
            </a:r>
            <a:r>
              <a:rPr lang="ko-KR" altLang="en-US" sz="800" b="1">
                <a:solidFill>
                  <a:srgbClr val="00B050"/>
                </a:solidFill>
              </a:rPr>
              <a:t>자원 사용량 가져오기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get_cpu_utilization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p_project_name</a:t>
            </a:r>
            <a:r>
              <a:rPr lang="en-US" altLang="ko-KR" sz="800" dirty="0"/>
              <a:t>):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client = monitoring_v3.MetricServiceClient()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p_project_name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   now = </a:t>
            </a:r>
            <a:r>
              <a:rPr lang="en-US" altLang="ko-KR" sz="800" dirty="0" err="1"/>
              <a:t>time.time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tm = </a:t>
            </a:r>
            <a:r>
              <a:rPr lang="en-US" altLang="ko-KR" sz="800" dirty="0" err="1"/>
              <a:t>localtime</a:t>
            </a:r>
            <a:r>
              <a:rPr lang="en-US" altLang="ko-KR" sz="800" dirty="0"/>
              <a:t>(now)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seconds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(now)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((now - seconds) * 10 ** 9)</a:t>
            </a:r>
          </a:p>
          <a:p>
            <a:r>
              <a:rPr lang="en-US" altLang="ko-KR" sz="800" dirty="0"/>
              <a:t>    interval = monitoring_v3.TimeInterval(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end_time</a:t>
            </a:r>
            <a:r>
              <a:rPr lang="en-US" altLang="ko-KR" sz="800" dirty="0"/>
              <a:t>": {"seconds": seconds,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start_time</a:t>
            </a:r>
            <a:r>
              <a:rPr lang="en-US" altLang="ko-KR" sz="800" dirty="0"/>
              <a:t>": {"seconds": (seconds - 60),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results = </a:t>
            </a:r>
            <a:r>
              <a:rPr lang="en-US" altLang="ko-KR" sz="800" dirty="0" err="1"/>
              <a:t>client.list_time_series</a:t>
            </a:r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      request={</a:t>
            </a:r>
          </a:p>
          <a:p>
            <a:r>
              <a:rPr lang="en-US" altLang="ko-KR" sz="800" dirty="0"/>
              <a:t>            "name":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,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    "filter": '</a:t>
            </a:r>
            <a:r>
              <a:rPr lang="en-US" altLang="ko-KR" sz="800" dirty="0" err="1"/>
              <a:t>metric.type</a:t>
            </a:r>
            <a:r>
              <a:rPr lang="en-US" altLang="ko-KR" sz="800" dirty="0"/>
              <a:t> = "agent.googleapis.com/</a:t>
            </a:r>
            <a:r>
              <a:rPr lang="en-US" altLang="ko-KR" sz="800" dirty="0" err="1"/>
              <a:t>cpu</a:t>
            </a:r>
            <a:r>
              <a:rPr lang="en-US" altLang="ko-KR" sz="800" dirty="0"/>
              <a:t>/utilization"',</a:t>
            </a:r>
          </a:p>
          <a:p>
            <a:r>
              <a:rPr lang="en-US" altLang="ko-KR" sz="800" dirty="0"/>
              <a:t>            "interval": interval,</a:t>
            </a:r>
          </a:p>
          <a:p>
            <a:r>
              <a:rPr lang="en-US" altLang="ko-KR" sz="800" dirty="0"/>
              <a:t>            "view": monitoring_v3.ListTimeSeriesRequest.TimeSeriesView.FULL,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result_list</a:t>
            </a:r>
            <a:r>
              <a:rPr lang="en-US" altLang="ko-KR" sz="800" dirty="0"/>
              <a:t> = []</a:t>
            </a:r>
          </a:p>
          <a:p>
            <a:r>
              <a:rPr lang="en-US" altLang="ko-KR" sz="800" dirty="0"/>
              <a:t>    for result in results: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result.metric.labels.get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cpu_state</a:t>
            </a:r>
            <a:r>
              <a:rPr lang="en-US" altLang="ko-KR" sz="800" dirty="0"/>
              <a:t>") == "idle":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 = {}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["vendor"] = "</a:t>
            </a:r>
            <a:r>
              <a:rPr lang="en-US" altLang="ko-KR" sz="800" dirty="0" err="1"/>
              <a:t>gcp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result.resource.labels.get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["metric"] = "</a:t>
            </a:r>
            <a:r>
              <a:rPr lang="en-US" altLang="ko-KR" sz="800" dirty="0" err="1"/>
              <a:t>cpu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["value"] = round(100 - </a:t>
            </a:r>
            <a:r>
              <a:rPr lang="en-US" altLang="ko-KR" sz="800" dirty="0" err="1"/>
              <a:t>result.points</a:t>
            </a:r>
            <a:r>
              <a:rPr lang="en-US" altLang="ko-KR" sz="800" dirty="0"/>
              <a:t>[0].</a:t>
            </a:r>
            <a:r>
              <a:rPr lang="en-US" altLang="ko-KR" sz="800" dirty="0" err="1"/>
              <a:t>value.double_value</a:t>
            </a:r>
            <a:r>
              <a:rPr lang="en-US" altLang="ko-KR" sz="800" dirty="0"/>
              <a:t>, 1)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["time"]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('%Y-%m-%d %I:%M:%S %p', tm)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time_key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</a:t>
            </a:r>
            <a:r>
              <a:rPr lang="en-US" altLang="ko-KR" sz="800" dirty="0" err="1"/>
              <a:t>Y%m%d%I%M%S</a:t>
            </a:r>
            <a:r>
              <a:rPr lang="en-US" altLang="ko-KR" sz="800" dirty="0"/>
              <a:t>', tm)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result_list.append</a:t>
            </a:r>
            <a:r>
              <a:rPr lang="en-US" altLang="ko-KR" sz="800" dirty="0"/>
              <a:t>(_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return </a:t>
            </a:r>
            <a:r>
              <a:rPr lang="en-US" altLang="ko-KR" sz="800" dirty="0" err="1"/>
              <a:t>result_list</a:t>
            </a:r>
            <a:endParaRPr lang="ko-KR" altLang="en-US" sz="800"/>
          </a:p>
        </p:txBody>
      </p:sp>
      <p:sp>
        <p:nvSpPr>
          <p:cNvPr id="5" name="TextBox 4"/>
          <p:cNvSpPr txBox="1"/>
          <p:nvPr/>
        </p:nvSpPr>
        <p:spPr>
          <a:xfrm>
            <a:off x="4572000" y="1339592"/>
            <a:ext cx="388439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# </a:t>
            </a:r>
            <a:r>
              <a:rPr lang="ko-KR" altLang="en-US" sz="800" b="1">
                <a:solidFill>
                  <a:srgbClr val="00B050"/>
                </a:solidFill>
              </a:rPr>
              <a:t>구글 클라우드 </a:t>
            </a:r>
            <a:r>
              <a:rPr lang="en-US" altLang="ko-KR" sz="800" b="1" dirty="0">
                <a:solidFill>
                  <a:srgbClr val="00B050"/>
                </a:solidFill>
              </a:rPr>
              <a:t>Memory </a:t>
            </a:r>
            <a:r>
              <a:rPr lang="ko-KR" altLang="en-US" sz="800" b="1">
                <a:solidFill>
                  <a:srgbClr val="00B050"/>
                </a:solidFill>
              </a:rPr>
              <a:t>자원 사용량 가져오기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get_memory_utilization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p_project_name</a:t>
            </a:r>
            <a:r>
              <a:rPr lang="en-US" altLang="ko-KR" sz="800" dirty="0"/>
              <a:t>):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client = monitoring_v3.MetricServiceClient()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p_project_name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   now = </a:t>
            </a:r>
            <a:r>
              <a:rPr lang="en-US" altLang="ko-KR" sz="800" dirty="0" err="1"/>
              <a:t>time.time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tm = </a:t>
            </a:r>
            <a:r>
              <a:rPr lang="en-US" altLang="ko-KR" sz="800" dirty="0" err="1"/>
              <a:t>localtime</a:t>
            </a:r>
            <a:r>
              <a:rPr lang="en-US" altLang="ko-KR" sz="800" dirty="0"/>
              <a:t>(now)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seconds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(now)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((now - seconds) * 10 ** 9)</a:t>
            </a:r>
          </a:p>
          <a:p>
            <a:r>
              <a:rPr lang="en-US" altLang="ko-KR" sz="800" dirty="0"/>
              <a:t>    interval = monitoring_v3.TimeInterval(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end_time</a:t>
            </a:r>
            <a:r>
              <a:rPr lang="en-US" altLang="ko-KR" sz="800" dirty="0"/>
              <a:t>": {"seconds": seconds,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start_time</a:t>
            </a:r>
            <a:r>
              <a:rPr lang="en-US" altLang="ko-KR" sz="800" dirty="0"/>
              <a:t>": {"seconds": (seconds - 120),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results = </a:t>
            </a:r>
            <a:r>
              <a:rPr lang="en-US" altLang="ko-KR" sz="800" dirty="0" err="1"/>
              <a:t>client.list_time_series</a:t>
            </a:r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      request={</a:t>
            </a:r>
          </a:p>
          <a:p>
            <a:r>
              <a:rPr lang="en-US" altLang="ko-KR" sz="800" dirty="0"/>
              <a:t>            "name":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/>
              <a:t>            "filter": '</a:t>
            </a:r>
            <a:r>
              <a:rPr lang="en-US" altLang="ko-KR" sz="800" dirty="0" err="1"/>
              <a:t>metric.type</a:t>
            </a:r>
            <a:r>
              <a:rPr lang="en-US" altLang="ko-KR" sz="800" dirty="0"/>
              <a:t> = "agent.googleapis.com/memory/</a:t>
            </a:r>
            <a:r>
              <a:rPr lang="en-US" altLang="ko-KR" sz="800" dirty="0" err="1"/>
              <a:t>percent_used</a:t>
            </a:r>
            <a:r>
              <a:rPr lang="en-US" altLang="ko-KR" sz="800" dirty="0"/>
              <a:t>"',</a:t>
            </a:r>
          </a:p>
          <a:p>
            <a:r>
              <a:rPr lang="en-US" altLang="ko-KR" sz="800" dirty="0"/>
              <a:t>            "interval": interval,</a:t>
            </a:r>
          </a:p>
          <a:p>
            <a:r>
              <a:rPr lang="en-US" altLang="ko-KR" sz="800" dirty="0"/>
              <a:t>            "view": monitoring_v3.ListTimeSeriesRequest.TimeSeriesView.FULL,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result_list</a:t>
            </a:r>
            <a:r>
              <a:rPr lang="en-US" altLang="ko-KR" sz="800" dirty="0"/>
              <a:t> = []</a:t>
            </a:r>
          </a:p>
          <a:p>
            <a:r>
              <a:rPr lang="en-US" altLang="ko-KR" sz="800" dirty="0"/>
              <a:t>    for result in results: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result.metric.labels.get</a:t>
            </a:r>
            <a:r>
              <a:rPr lang="en-US" altLang="ko-KR" sz="800" dirty="0"/>
              <a:t>("state") == "free":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 = {}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["vendor"] = "</a:t>
            </a:r>
            <a:r>
              <a:rPr lang="en-US" altLang="ko-KR" sz="800" dirty="0" err="1"/>
              <a:t>gcp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result.resource.labels.get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["metric"] = "memory"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["value"] = round(100 - </a:t>
            </a:r>
            <a:r>
              <a:rPr lang="en-US" altLang="ko-KR" sz="800" dirty="0" err="1"/>
              <a:t>result.points</a:t>
            </a:r>
            <a:r>
              <a:rPr lang="en-US" altLang="ko-KR" sz="800" dirty="0"/>
              <a:t>[0].</a:t>
            </a:r>
            <a:r>
              <a:rPr lang="en-US" altLang="ko-KR" sz="800" dirty="0" err="1"/>
              <a:t>value.double_value</a:t>
            </a:r>
            <a:r>
              <a:rPr lang="en-US" altLang="ko-KR" sz="800" dirty="0"/>
              <a:t>, 1)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["time"]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('%Y-%m-%d %I:%M:%S %p', tm)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time_key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</a:t>
            </a:r>
            <a:r>
              <a:rPr lang="en-US" altLang="ko-KR" sz="800" dirty="0" err="1"/>
              <a:t>Y%m%d%I%M%S</a:t>
            </a:r>
            <a:r>
              <a:rPr lang="en-US" altLang="ko-KR" sz="800" dirty="0"/>
              <a:t>', tm)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result_list.append</a:t>
            </a:r>
            <a:r>
              <a:rPr lang="en-US" altLang="ko-KR" sz="800" dirty="0"/>
              <a:t>(_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return </a:t>
            </a:r>
            <a:r>
              <a:rPr lang="en-US" altLang="ko-KR" sz="800" dirty="0" err="1"/>
              <a:t>result_list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196752"/>
            <a:ext cx="8280920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884146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클라우드</a:t>
            </a:r>
            <a:r>
              <a:rPr lang="ko-KR" altLang="en-US" sz="1200" b="1" dirty="0"/>
              <a:t> 자원 사용량 수집 </a:t>
            </a:r>
            <a:r>
              <a:rPr lang="en-US" altLang="ko-KR" sz="1200" b="1" dirty="0"/>
              <a:t>Agent </a:t>
            </a:r>
            <a:r>
              <a:rPr lang="ko-KR" altLang="en-US" sz="1200" b="1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103231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ea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1753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3608" y="1306644"/>
            <a:ext cx="66247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B050"/>
                </a:solidFill>
              </a:rPr>
              <a:t># REST API /</a:t>
            </a:r>
            <a:r>
              <a:rPr lang="en-US" altLang="ko-KR" sz="900" b="1" dirty="0" err="1">
                <a:solidFill>
                  <a:srgbClr val="00B050"/>
                </a:solidFill>
              </a:rPr>
              <a:t>monitor_info</a:t>
            </a:r>
            <a:r>
              <a:rPr lang="en-US" altLang="ko-KR" sz="900" b="1" dirty="0">
                <a:solidFill>
                  <a:srgbClr val="00B050"/>
                </a:solidFill>
              </a:rPr>
              <a:t> (Agent</a:t>
            </a:r>
            <a:r>
              <a:rPr lang="ko-KR" altLang="en-US" sz="900" b="1" dirty="0">
                <a:solidFill>
                  <a:srgbClr val="00B050"/>
                </a:solidFill>
              </a:rPr>
              <a:t>로부터 모니터링 정보를 </a:t>
            </a:r>
            <a:r>
              <a:rPr lang="ko-KR" altLang="en-US" sz="900" b="1" dirty="0" err="1">
                <a:solidFill>
                  <a:srgbClr val="00B050"/>
                </a:solidFill>
              </a:rPr>
              <a:t>요청받아</a:t>
            </a:r>
            <a:r>
              <a:rPr lang="ko-KR" altLang="en-US" sz="900" b="1" dirty="0">
                <a:solidFill>
                  <a:srgbClr val="00B050"/>
                </a:solidFill>
              </a:rPr>
              <a:t> </a:t>
            </a:r>
            <a:r>
              <a:rPr lang="en-US" altLang="ko-KR" sz="900" b="1" dirty="0">
                <a:solidFill>
                  <a:srgbClr val="00B050"/>
                </a:solidFill>
              </a:rPr>
              <a:t>DB</a:t>
            </a:r>
            <a:r>
              <a:rPr lang="ko-KR" altLang="en-US" sz="900" b="1" dirty="0">
                <a:solidFill>
                  <a:srgbClr val="00B050"/>
                </a:solidFill>
              </a:rPr>
              <a:t>에 저장</a:t>
            </a:r>
            <a:endParaRPr lang="en-US" altLang="ko-KR" sz="900" b="1" dirty="0">
              <a:solidFill>
                <a:srgbClr val="00B050"/>
              </a:solidFill>
            </a:endParaRPr>
          </a:p>
          <a:p>
            <a:r>
              <a:rPr lang="en-US" altLang="ko-KR" sz="900" dirty="0"/>
              <a:t>@</a:t>
            </a:r>
            <a:r>
              <a:rPr lang="en-US" altLang="ko-KR" sz="900" dirty="0" err="1"/>
              <a:t>app.post</a:t>
            </a:r>
            <a:r>
              <a:rPr lang="en-US" altLang="ko-KR" sz="900" dirty="0"/>
              <a:t>("/</a:t>
            </a:r>
            <a:r>
              <a:rPr lang="en-US" altLang="ko-KR" sz="900" dirty="0" err="1"/>
              <a:t>monitor_info</a:t>
            </a:r>
            <a:r>
              <a:rPr lang="en-US" altLang="ko-KR" sz="900" dirty="0"/>
              <a:t>")</a:t>
            </a:r>
          </a:p>
          <a:p>
            <a:r>
              <a:rPr lang="en-US" altLang="ko-KR" sz="900" dirty="0" err="1"/>
              <a:t>def</a:t>
            </a:r>
            <a:r>
              <a:rPr lang="en-US" altLang="ko-KR" sz="900" dirty="0"/>
              <a:t> </a:t>
            </a:r>
            <a:r>
              <a:rPr lang="en-US" altLang="ko-KR" sz="900" dirty="0" err="1"/>
              <a:t>post_monitor_info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: 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):</a:t>
            </a:r>
          </a:p>
          <a:p>
            <a:r>
              <a:rPr lang="en-US" altLang="ko-KR" sz="900" dirty="0"/>
              <a:t>    try: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 = sys._</a:t>
            </a:r>
            <a:r>
              <a:rPr lang="en-US" altLang="ko-KR" sz="900" dirty="0" err="1"/>
              <a:t>getframe</a:t>
            </a:r>
            <a:r>
              <a:rPr lang="en-US" altLang="ko-KR" sz="900" dirty="0"/>
              <a:t>().</a:t>
            </a:r>
            <a:r>
              <a:rPr lang="en-US" altLang="ko-KR" sz="900" dirty="0" err="1"/>
              <a:t>f_code.co_name</a:t>
            </a:r>
            <a:endParaRPr lang="en-US" altLang="ko-KR" sz="900" dirty="0"/>
          </a:p>
          <a:p>
            <a:r>
              <a:rPr lang="en-US" altLang="ko-KR" sz="900" dirty="0"/>
              <a:t>        global logger</a:t>
            </a:r>
          </a:p>
          <a:p>
            <a:r>
              <a:rPr lang="en-US" altLang="ko-KR" sz="900" dirty="0"/>
              <a:t>        logger.info(f"[{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called </a:t>
            </a:r>
            <a:r>
              <a:rPr lang="en-US" altLang="ko-KR" sz="900" dirty="0" err="1"/>
              <a:t>api</a:t>
            </a:r>
            <a:r>
              <a:rPr lang="en-US" altLang="ko-KR" sz="900" dirty="0"/>
              <a:t>. item:{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}")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 = {}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['vendor']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monitorInfo.vendor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</a:t>
            </a:r>
            <a:r>
              <a:rPr lang="en-US" altLang="ko-KR" sz="900" dirty="0" err="1"/>
              <a:t>instance_id</a:t>
            </a:r>
            <a:r>
              <a:rPr lang="en-US" altLang="ko-KR" sz="900" dirty="0"/>
              <a:t>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monitorInfo.instance_id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['metric']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monitorInfo.metric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['value']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monitorInfo.value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['time']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monitorInfo.time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</a:t>
            </a:r>
            <a:r>
              <a:rPr lang="en-US" altLang="ko-KR" sz="900" dirty="0" err="1"/>
              <a:t>time_key</a:t>
            </a:r>
            <a:r>
              <a:rPr lang="en-US" altLang="ko-KR" sz="900" dirty="0"/>
              <a:t>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monitorInfo.time_key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logger.info(f"[{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item:{_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}")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MySQLWrapper.MySQLWrapper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mysql_wrapper.set_logger</a:t>
            </a:r>
            <a:r>
              <a:rPr lang="en-US" altLang="ko-KR" sz="900" dirty="0"/>
              <a:t>(</a:t>
            </a:r>
            <a:r>
              <a:rPr lang="en-US" altLang="ko-KR" sz="900" dirty="0" err="1"/>
              <a:t>config_manager.get_logger</a:t>
            </a:r>
            <a:r>
              <a:rPr lang="en-US" altLang="ko-KR" sz="900" dirty="0"/>
              <a:t>())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mysql_wrapper.db_connect</a:t>
            </a:r>
            <a:r>
              <a:rPr lang="en-US" altLang="ko-KR" sz="900" dirty="0"/>
              <a:t>(</a:t>
            </a:r>
            <a:r>
              <a:rPr lang="en-US" altLang="ko-KR" sz="900" dirty="0" err="1"/>
              <a:t>config_manager.get_db_connection_info</a:t>
            </a:r>
            <a:r>
              <a:rPr lang="en-US" altLang="ko-KR" sz="900" dirty="0"/>
              <a:t>())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df</a:t>
            </a:r>
            <a:r>
              <a:rPr lang="en-US" altLang="ko-KR" sz="900" dirty="0"/>
              <a:t> = </a:t>
            </a:r>
            <a:r>
              <a:rPr lang="en-US" altLang="ko-KR" sz="900" dirty="0" err="1"/>
              <a:t>pd.json_normalize</a:t>
            </a:r>
            <a:r>
              <a:rPr lang="en-US" altLang="ko-KR" sz="900" dirty="0"/>
              <a:t>(_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mysql_wrapper.db_insert</a:t>
            </a:r>
            <a:r>
              <a:rPr lang="en-US" altLang="ko-KR" sz="900" dirty="0"/>
              <a:t>(</a:t>
            </a:r>
            <a:r>
              <a:rPr lang="en-US" altLang="ko-KR" sz="900" dirty="0" err="1"/>
              <a:t>df</a:t>
            </a:r>
            <a:r>
              <a:rPr lang="en-US" altLang="ko-KR" sz="900" dirty="0"/>
              <a:t>, 'monitor', "</a:t>
            </a:r>
            <a:r>
              <a:rPr lang="en-US" altLang="ko-KR" sz="900" dirty="0" err="1"/>
              <a:t>insertonly</a:t>
            </a:r>
            <a:r>
              <a:rPr lang="en-US" altLang="ko-KR" sz="900" dirty="0"/>
              <a:t>")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mysql_wrapper.db_commit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mysql_wrapper.db_close</a:t>
            </a:r>
            <a:r>
              <a:rPr lang="en-US" altLang="ko-KR" sz="900" dirty="0"/>
              <a:t>()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json_data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make_json_result</a:t>
            </a:r>
            <a:r>
              <a:rPr lang="en-US" altLang="ko-KR" sz="900" dirty="0"/>
              <a:t>(True, "0", "", "")</a:t>
            </a:r>
          </a:p>
          <a:p>
            <a:r>
              <a:rPr lang="en-US" altLang="ko-KR" sz="900" dirty="0"/>
              <a:t>        return </a:t>
            </a:r>
            <a:r>
              <a:rPr lang="en-US" altLang="ko-KR" sz="900" dirty="0" err="1"/>
              <a:t>json_data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    except Exception as err: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json_data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make_json_result</a:t>
            </a:r>
            <a:r>
              <a:rPr lang="en-US" altLang="ko-KR" sz="900" dirty="0"/>
              <a:t>(False, "99", f"{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(err)}", None)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logger.error</a:t>
            </a:r>
            <a:r>
              <a:rPr lang="en-US" altLang="ko-KR" sz="900" dirty="0"/>
              <a:t>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Exception err:{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(err)}, data:{_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}")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mysql_wrapper.db_close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return </a:t>
            </a:r>
            <a:r>
              <a:rPr lang="en-US" altLang="ko-KR" sz="900" dirty="0" err="1"/>
              <a:t>json_data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539552" y="1196752"/>
            <a:ext cx="8280920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884146"/>
            <a:ext cx="4169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수집한 자원사용량 저장을 위한 </a:t>
            </a:r>
            <a:r>
              <a:rPr lang="en-US" altLang="ko-KR" sz="1200" b="1" dirty="0"/>
              <a:t>DB </a:t>
            </a:r>
            <a:r>
              <a:rPr lang="ko-KR" altLang="en-US" sz="1200" b="1"/>
              <a:t>통신 </a:t>
            </a:r>
            <a:r>
              <a:rPr lang="en-US" altLang="ko-KR" sz="1200" b="1" dirty="0"/>
              <a:t>Server </a:t>
            </a:r>
            <a:r>
              <a:rPr lang="ko-KR" altLang="en-US" sz="1200" b="1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144954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웹 호스팅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1753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03575" y="848539"/>
            <a:ext cx="5251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HOSTING.KR</a:t>
            </a:r>
            <a:r>
              <a:rPr lang="ko-KR" altLang="en-US" sz="1200" b="1" dirty="0"/>
              <a:t>의 웹 호스팅 서비스를 이용하여 구성한 웹페이지 파일 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0406F1-4D17-8B47-4C5B-4E36FE5C0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49" y="1423658"/>
            <a:ext cx="8472144" cy="4099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B300C8-1CF6-0B6F-7B3D-B887B89F1805}"/>
              </a:ext>
            </a:extLst>
          </p:cNvPr>
          <p:cNvSpPr txBox="1"/>
          <p:nvPr/>
        </p:nvSpPr>
        <p:spPr>
          <a:xfrm>
            <a:off x="1421630" y="5682418"/>
            <a:ext cx="622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파일관리자의 </a:t>
            </a:r>
            <a:r>
              <a:rPr lang="en-US" altLang="ko-KR" sz="1200" b="1" dirty="0" err="1"/>
              <a:t>public_html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경로에 구성한 </a:t>
            </a:r>
            <a:r>
              <a:rPr lang="en-US" altLang="ko-KR" sz="1200" b="1" dirty="0" err="1"/>
              <a:t>css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js</a:t>
            </a:r>
            <a:r>
              <a:rPr lang="en-US" altLang="ko-KR" sz="1200" b="1" dirty="0"/>
              <a:t>, html </a:t>
            </a:r>
            <a:r>
              <a:rPr lang="ko-KR" altLang="en-US" sz="1200" b="1" dirty="0"/>
              <a:t>파일을 추가하여 웹 서비스 구동</a:t>
            </a:r>
          </a:p>
        </p:txBody>
      </p:sp>
    </p:spTree>
    <p:extLst>
      <p:ext uri="{BB962C8B-B14F-4D97-AF65-F5344CB8AC3E}">
        <p14:creationId xmlns:p14="http://schemas.microsoft.com/office/powerpoint/2010/main" val="297201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웹 호스팅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1753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03575" y="848539"/>
            <a:ext cx="3544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사이트 접속 시 모니터링을 할 수 있는 초기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29F1D6-8086-719B-28A6-99AB34022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3" y="1385946"/>
            <a:ext cx="8167365" cy="45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2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6"/>
          <a:stretch>
            <a:fillRect/>
          </a:stretch>
        </p:blipFill>
        <p:spPr bwMode="auto">
          <a:xfrm>
            <a:off x="4305300" y="3225800"/>
            <a:ext cx="48387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863" y="2998788"/>
            <a:ext cx="3216275" cy="860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000" b="1" spc="-150" dirty="0">
                <a:solidFill>
                  <a:srgbClr val="3B5AA8"/>
                </a:solidFill>
                <a:latin typeface="+mn-lt"/>
                <a:ea typeface="+mn-ea"/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  <a:latin typeface="+mn-lt"/>
              <a:ea typeface="+mn-ea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grpSp>
        <p:nvGrpSpPr>
          <p:cNvPr id="37893" name="그룹 14"/>
          <p:cNvGrpSpPr>
            <a:grpSpLocks/>
          </p:cNvGrpSpPr>
          <p:nvPr/>
        </p:nvGrpSpPr>
        <p:grpSpPr bwMode="auto">
          <a:xfrm>
            <a:off x="76200" y="166688"/>
            <a:ext cx="2192338" cy="600075"/>
            <a:chOff x="75729" y="166947"/>
            <a:chExt cx="2192015" cy="600145"/>
          </a:xfrm>
        </p:grpSpPr>
        <p:grpSp>
          <p:nvGrpSpPr>
            <p:cNvPr id="37896" name="그룹 6"/>
            <p:cNvGrpSpPr>
              <a:grpSpLocks/>
            </p:cNvGrpSpPr>
            <p:nvPr/>
          </p:nvGrpSpPr>
          <p:grpSpPr bwMode="auto"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9682" y="206639"/>
                <a:ext cx="1538062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652" y="198701"/>
                <a:ext cx="1452348" cy="4620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550" y="6453188"/>
            <a:ext cx="7056438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dirty="0"/>
          </a:p>
        </p:txBody>
      </p:sp>
      <p:pic>
        <p:nvPicPr>
          <p:cNvPr id="37895" name="그림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90513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88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806AC6EF-4CFB-F75C-341F-F918053A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01" y="398"/>
            <a:ext cx="3096700" cy="1124340"/>
          </a:xfrm>
          <a:prstGeom prst="rect">
            <a:avLst/>
          </a:prstGeom>
          <a:solidFill>
            <a:srgbClr val="3B5A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5F23D09C-0F4E-6325-A679-2D66D60E7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22" y="540335"/>
            <a:ext cx="2593288" cy="0"/>
          </a:xfrm>
          <a:prstGeom prst="line">
            <a:avLst/>
          </a:prstGeom>
          <a:noFill/>
          <a:ln w="28634" cmpd="sng">
            <a:solidFill>
              <a:srgbClr val="F2F2F2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59F14BE0-5CFE-5192-FD75-4518A2356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151" y="548276"/>
            <a:ext cx="5327912" cy="0"/>
          </a:xfrm>
          <a:prstGeom prst="line">
            <a:avLst/>
          </a:prstGeom>
          <a:noFill/>
          <a:ln w="28634" cmpd="sng">
            <a:solidFill>
              <a:srgbClr val="3B5AA8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9991EE3-9956-030B-CB7B-A9629830532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2376" y="692788"/>
            <a:ext cx="2809262" cy="29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701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단계별 주요 산출물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D432E2F-6E7B-7D6F-D08E-1D8E75DC7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26" y="475225"/>
            <a:ext cx="455770" cy="15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1" name="Freeform 9">
            <a:extLst>
              <a:ext uri="{FF2B5EF4-FFF2-40B4-BE49-F238E27FC236}">
                <a16:creationId xmlns:a16="http://schemas.microsoft.com/office/drawing/2014/main" id="{2E41C927-5BF3-24CC-B62E-F85CC6CA6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" y="6750"/>
            <a:ext cx="597107" cy="585991"/>
          </a:xfrm>
          <a:custGeom>
            <a:avLst/>
            <a:gdLst>
              <a:gd name="T0" fmla="*/ 0 w 376"/>
              <a:gd name="T1" fmla="*/ 367 h 369"/>
              <a:gd name="T2" fmla="*/ 264 w 376"/>
              <a:gd name="T3" fmla="*/ 263 h 369"/>
              <a:gd name="T4" fmla="*/ 376 w 376"/>
              <a:gd name="T5" fmla="*/ 0 h 369"/>
              <a:gd name="T6" fmla="*/ 193 w 376"/>
              <a:gd name="T7" fmla="*/ 0 h 369"/>
              <a:gd name="T8" fmla="*/ 135 w 376"/>
              <a:gd name="T9" fmla="*/ 132 h 369"/>
              <a:gd name="T10" fmla="*/ 2 w 376"/>
              <a:gd name="T11" fmla="*/ 184 h 369"/>
              <a:gd name="T12" fmla="*/ 0 w 376"/>
              <a:gd name="T13" fmla="*/ 367 h 369"/>
              <a:gd name="T14" fmla="*/ 0 w 376"/>
              <a:gd name="T15" fmla="*/ 367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452" cmpd="sng">
            <a:solidFill>
              <a:srgbClr val="FFFFFF"/>
            </a:solidFill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BCB489C9-A728-CA0E-F872-93241F6D8B7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23698" y="6355780"/>
            <a:ext cx="2895017" cy="36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한이음 ▶ 프로그램 설계서</a:t>
            </a:r>
          </a:p>
        </p:txBody>
      </p:sp>
      <p:graphicFrame>
        <p:nvGraphicFramePr>
          <p:cNvPr id="3083" name="Group 11">
            <a:extLst>
              <a:ext uri="{FF2B5EF4-FFF2-40B4-BE49-F238E27FC236}">
                <a16:creationId xmlns:a16="http://schemas.microsoft.com/office/drawing/2014/main" id="{474701BC-504F-5CD3-5356-63DACFD14CE7}"/>
              </a:ext>
            </a:extLst>
          </p:cNvPr>
          <p:cNvGraphicFramePr>
            <a:graphicFrameLocks noGrp="1"/>
          </p:cNvGraphicFramePr>
          <p:nvPr/>
        </p:nvGraphicFramePr>
        <p:xfrm>
          <a:off x="1224389" y="1339126"/>
          <a:ext cx="6012363" cy="5085834"/>
        </p:xfrm>
        <a:graphic>
          <a:graphicData uri="http://schemas.openxmlformats.org/drawingml/2006/table">
            <a:tbl>
              <a:tblPr/>
              <a:tblGrid>
                <a:gridCol w="1289498">
                  <a:extLst>
                    <a:ext uri="{9D8B030D-6E8A-4147-A177-3AD203B41FA5}">
                      <a16:colId xmlns:a16="http://schemas.microsoft.com/office/drawing/2014/main" val="3282706042"/>
                    </a:ext>
                  </a:extLst>
                </a:gridCol>
                <a:gridCol w="2034293">
                  <a:extLst>
                    <a:ext uri="{9D8B030D-6E8A-4147-A177-3AD203B41FA5}">
                      <a16:colId xmlns:a16="http://schemas.microsoft.com/office/drawing/2014/main" val="1775830510"/>
                    </a:ext>
                  </a:extLst>
                </a:gridCol>
                <a:gridCol w="895661">
                  <a:extLst>
                    <a:ext uri="{9D8B030D-6E8A-4147-A177-3AD203B41FA5}">
                      <a16:colId xmlns:a16="http://schemas.microsoft.com/office/drawing/2014/main" val="2821483762"/>
                    </a:ext>
                  </a:extLst>
                </a:gridCol>
                <a:gridCol w="895661">
                  <a:extLst>
                    <a:ext uri="{9D8B030D-6E8A-4147-A177-3AD203B41FA5}">
                      <a16:colId xmlns:a16="http://schemas.microsoft.com/office/drawing/2014/main" val="4024956943"/>
                    </a:ext>
                  </a:extLst>
                </a:gridCol>
                <a:gridCol w="897250">
                  <a:extLst>
                    <a:ext uri="{9D8B030D-6E8A-4147-A177-3AD203B41FA5}">
                      <a16:colId xmlns:a16="http://schemas.microsoft.com/office/drawing/2014/main" val="324127821"/>
                    </a:ext>
                  </a:extLst>
                </a:gridCol>
              </a:tblGrid>
              <a:tr h="247736"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산출물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일반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응용 소프트웨어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응용 하드웨어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374353"/>
                  </a:ext>
                </a:extLst>
              </a:tr>
              <a:tr h="539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∙모바일 APP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∙Web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∙빅데이터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∙인공지능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∙블록체인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∙IoT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∙로봇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∙드론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25356"/>
                  </a:ext>
                </a:extLst>
              </a:tr>
              <a:tr h="225503">
                <a:tc rowSpan="3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환경 분석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시장/기술 환경 분석서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67563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설문조사 결과서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5093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인터뷰 결과서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701218"/>
                  </a:ext>
                </a:extLst>
              </a:tr>
              <a:tr h="225503"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요구사항</a:t>
                      </a:r>
                    </a:p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분석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요구사항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18188"/>
                  </a:ext>
                </a:extLst>
              </a:tr>
              <a:tr h="231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유즈케이스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94576"/>
                  </a:ext>
                </a:extLst>
              </a:tr>
              <a:tr h="225503">
                <a:tc rowSpan="4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아키텍처 설계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서비스 구성도(시스템 구성도)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64639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서비스 흐름도(데이터 흐름도)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3848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UI/UX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082407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하드웨어/센서 구성도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20599"/>
                  </a:ext>
                </a:extLst>
              </a:tr>
              <a:tr h="225503">
                <a:tc rowSpan="7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기능 설계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메뉴 구성도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9021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화면 설계서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44442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엔티티 관계도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38338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기능 처리도(기능 흐름도)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331961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알고리즘 명세서/설명서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2911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데이터 수집처리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65532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하드웨어 설계도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79829"/>
                  </a:ext>
                </a:extLst>
              </a:tr>
              <a:tr h="225503">
                <a:tc rowSpan="3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개발 / 구현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프로그램 목록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639608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테이블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9903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핵심 소스코드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01666"/>
                  </a:ext>
                </a:extLst>
              </a:tr>
            </a:tbl>
          </a:graphicData>
        </a:graphic>
      </p:graphicFrame>
      <p:sp>
        <p:nvSpPr>
          <p:cNvPr id="3702" name="Rectangle 630">
            <a:extLst>
              <a:ext uri="{FF2B5EF4-FFF2-40B4-BE49-F238E27FC236}">
                <a16:creationId xmlns:a16="http://schemas.microsoft.com/office/drawing/2014/main" id="{591B81F1-7023-C509-4889-0637C20CE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01" y="6454239"/>
            <a:ext cx="7058888" cy="360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703" name="Rectangle 631">
            <a:extLst>
              <a:ext uri="{FF2B5EF4-FFF2-40B4-BE49-F238E27FC236}">
                <a16:creationId xmlns:a16="http://schemas.microsoft.com/office/drawing/2014/main" id="{7FCC4FDB-6D42-E787-8E92-FE623CAB711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186276" y="6452651"/>
            <a:ext cx="3457187" cy="3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5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○ 필수, △ 선택</a:t>
            </a:r>
          </a:p>
        </p:txBody>
      </p:sp>
      <p:pic>
        <p:nvPicPr>
          <p:cNvPr id="3704" name="Picture 632">
            <a:extLst>
              <a:ext uri="{FF2B5EF4-FFF2-40B4-BE49-F238E27FC236}">
                <a16:creationId xmlns:a16="http://schemas.microsoft.com/office/drawing/2014/main" id="{548AFACA-A0B0-A104-D2B9-F7C42C606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887" y="124266"/>
            <a:ext cx="868665" cy="27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FBF69D96-4551-F538-D542-E91EF2CE5C03}"/>
              </a:ext>
            </a:extLst>
          </p:cNvPr>
          <p:cNvSpPr/>
          <p:nvPr/>
        </p:nvSpPr>
        <p:spPr>
          <a:xfrm>
            <a:off x="5390831" y="1061752"/>
            <a:ext cx="1008112" cy="5608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99E179-D58D-4CB3-92CD-5C1BE9A7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89093"/>
              </p:ext>
            </p:extLst>
          </p:nvPr>
        </p:nvGraphicFramePr>
        <p:xfrm>
          <a:off x="571450" y="1748280"/>
          <a:ext cx="8001100" cy="4009265"/>
        </p:xfrm>
        <a:graphic>
          <a:graphicData uri="http://schemas.openxmlformats.org/drawingml/2006/table">
            <a:tbl>
              <a:tblPr/>
              <a:tblGrid>
                <a:gridCol w="1017947">
                  <a:extLst>
                    <a:ext uri="{9D8B030D-6E8A-4147-A177-3AD203B41FA5}">
                      <a16:colId xmlns:a16="http://schemas.microsoft.com/office/drawing/2014/main" val="3508348101"/>
                    </a:ext>
                  </a:extLst>
                </a:gridCol>
                <a:gridCol w="2950703">
                  <a:extLst>
                    <a:ext uri="{9D8B030D-6E8A-4147-A177-3AD203B41FA5}">
                      <a16:colId xmlns:a16="http://schemas.microsoft.com/office/drawing/2014/main" val="2789128122"/>
                    </a:ext>
                  </a:extLst>
                </a:gridCol>
                <a:gridCol w="4032450">
                  <a:extLst>
                    <a:ext uri="{9D8B030D-6E8A-4147-A177-3AD203B41FA5}">
                      <a16:colId xmlns:a16="http://schemas.microsoft.com/office/drawing/2014/main" val="501804923"/>
                    </a:ext>
                  </a:extLst>
                </a:gridCol>
              </a:tblGrid>
              <a:tr h="299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485866"/>
                  </a:ext>
                </a:extLst>
              </a:tr>
              <a:tr h="92428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IaaS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 자원 모니터링 수집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AWS, GCP IaaS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(EC2, Compute Engine)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자원 모니터링 수집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472333"/>
                  </a:ext>
                </a:extLst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 및 데이터 전송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수집한 모니터링 정보를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송신하는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678340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수신 및 저장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모니터링 정보를 수신 및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Server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48463"/>
                  </a:ext>
                </a:extLst>
              </a:tr>
              <a:tr h="1104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대시보드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모니터링 정보를 수신 및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Server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2547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B0843F1-6AAA-3C16-56F9-7FEFFAB8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2A4048-8FF2-4D43-AA22-85623B14F1CA}"/>
              </a:ext>
            </a:extLst>
          </p:cNvPr>
          <p:cNvSpPr/>
          <p:nvPr/>
        </p:nvSpPr>
        <p:spPr>
          <a:xfrm>
            <a:off x="5104097" y="5240427"/>
            <a:ext cx="2232248" cy="5463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시각화 된 </a:t>
            </a:r>
            <a:r>
              <a:rPr lang="en-US" altLang="ko-KR" sz="1050" b="1" dirty="0">
                <a:solidFill>
                  <a:schemeClr val="tx1"/>
                </a:solidFill>
              </a:rPr>
              <a:t>Monitoring Dashboard</a:t>
            </a:r>
            <a:r>
              <a:rPr lang="ko-KR" altLang="en-US" sz="1050" b="1" dirty="0">
                <a:solidFill>
                  <a:schemeClr val="tx1"/>
                </a:solidFill>
              </a:rPr>
              <a:t>를 관리자가 관리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5F9A82F-B495-4999-B348-917A9B538705}"/>
              </a:ext>
            </a:extLst>
          </p:cNvPr>
          <p:cNvSpPr/>
          <p:nvPr/>
        </p:nvSpPr>
        <p:spPr>
          <a:xfrm>
            <a:off x="4799066" y="1124744"/>
            <a:ext cx="2869278" cy="6661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이기종</a:t>
            </a:r>
            <a:r>
              <a:rPr lang="en-US" altLang="ko-KR" sz="1400" b="1" dirty="0">
                <a:solidFill>
                  <a:schemeClr val="bg1"/>
                </a:solidFill>
              </a:rPr>
              <a:t> Cloud(AWS, GCP, Azure)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Monitoring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1CDB3AA-FD4E-4065-9A4C-14CB41443744}"/>
              </a:ext>
            </a:extLst>
          </p:cNvPr>
          <p:cNvSpPr/>
          <p:nvPr/>
        </p:nvSpPr>
        <p:spPr>
          <a:xfrm>
            <a:off x="5126104" y="2060947"/>
            <a:ext cx="2197793" cy="495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각 </a:t>
            </a:r>
            <a:r>
              <a:rPr lang="en-US" altLang="ko-KR" sz="1050" b="1" dirty="0">
                <a:solidFill>
                  <a:schemeClr val="tx1"/>
                </a:solidFill>
              </a:rPr>
              <a:t>Cloud Infra data </a:t>
            </a:r>
            <a:r>
              <a:rPr lang="ko-KR" altLang="en-US" sz="1050" b="1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41F0C6-30B0-4BD3-A223-C93065E1C136}"/>
              </a:ext>
            </a:extLst>
          </p:cNvPr>
          <p:cNvSpPr/>
          <p:nvPr/>
        </p:nvSpPr>
        <p:spPr>
          <a:xfrm>
            <a:off x="5126104" y="2826321"/>
            <a:ext cx="2197793" cy="5262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Agent</a:t>
            </a:r>
            <a:r>
              <a:rPr lang="ko-KR" altLang="en-US" sz="1050" b="1" dirty="0">
                <a:solidFill>
                  <a:schemeClr val="tx1"/>
                </a:solidFill>
              </a:rPr>
              <a:t>를 통해 </a:t>
            </a:r>
            <a:r>
              <a:rPr lang="en-US" altLang="ko-KR" sz="1050" b="1" dirty="0" err="1">
                <a:solidFill>
                  <a:schemeClr val="tx1"/>
                </a:solidFill>
              </a:rPr>
              <a:t>Monistoring</a:t>
            </a:r>
            <a:r>
              <a:rPr lang="en-US" altLang="ko-KR" sz="1050" b="1" dirty="0">
                <a:solidFill>
                  <a:schemeClr val="tx1"/>
                </a:solidFill>
              </a:rPr>
              <a:t> data</a:t>
            </a:r>
            <a:r>
              <a:rPr lang="ko-KR" altLang="en-US" sz="1050" b="1" dirty="0">
                <a:solidFill>
                  <a:schemeClr val="tx1"/>
                </a:solidFill>
              </a:rPr>
              <a:t>를 </a:t>
            </a:r>
            <a:r>
              <a:rPr lang="en-US" altLang="ko-KR" sz="1050" b="1" dirty="0">
                <a:solidFill>
                  <a:schemeClr val="tx1"/>
                </a:solidFill>
              </a:rPr>
              <a:t>Rest API</a:t>
            </a:r>
            <a:r>
              <a:rPr lang="ko-KR" altLang="en-US" sz="1050" b="1" dirty="0">
                <a:solidFill>
                  <a:schemeClr val="tx1"/>
                </a:solidFill>
              </a:rPr>
              <a:t>로 송신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7382F5-A607-4FF8-B5B0-B58FC700E838}"/>
              </a:ext>
            </a:extLst>
          </p:cNvPr>
          <p:cNvSpPr/>
          <p:nvPr/>
        </p:nvSpPr>
        <p:spPr>
          <a:xfrm>
            <a:off x="5125544" y="3631974"/>
            <a:ext cx="2204297" cy="533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Agent</a:t>
            </a:r>
            <a:r>
              <a:rPr lang="ko-KR" altLang="en-US" sz="1050" b="1" dirty="0">
                <a:solidFill>
                  <a:schemeClr val="tx1"/>
                </a:solidFill>
              </a:rPr>
              <a:t>로부터 받은 </a:t>
            </a:r>
            <a:r>
              <a:rPr lang="en-US" altLang="ko-KR" sz="1050" b="1" dirty="0">
                <a:solidFill>
                  <a:schemeClr val="tx1"/>
                </a:solidFill>
              </a:rPr>
              <a:t>data</a:t>
            </a:r>
            <a:r>
              <a:rPr lang="ko-KR" altLang="en-US" sz="1050" b="1" dirty="0">
                <a:solidFill>
                  <a:schemeClr val="tx1"/>
                </a:solidFill>
              </a:rPr>
              <a:t>를 수신 및 </a:t>
            </a:r>
            <a:r>
              <a:rPr lang="en-US" altLang="ko-KR" sz="1050" b="1" dirty="0">
                <a:solidFill>
                  <a:schemeClr val="tx1"/>
                </a:solidFill>
              </a:rPr>
              <a:t>DB</a:t>
            </a:r>
            <a:r>
              <a:rPr lang="ko-KR" altLang="en-US" sz="1050" b="1" dirty="0">
                <a:solidFill>
                  <a:schemeClr val="tx1"/>
                </a:solidFill>
              </a:rPr>
              <a:t>에 적재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664F7E6-73F1-4BE5-B31B-D95BE33B6BF4}"/>
              </a:ext>
            </a:extLst>
          </p:cNvPr>
          <p:cNvSpPr/>
          <p:nvPr/>
        </p:nvSpPr>
        <p:spPr>
          <a:xfrm>
            <a:off x="5116057" y="4424770"/>
            <a:ext cx="2208327" cy="5108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적재 </a:t>
            </a:r>
            <a:r>
              <a:rPr lang="en-US" altLang="ko-KR" sz="1050" b="1" dirty="0">
                <a:solidFill>
                  <a:schemeClr val="tx1"/>
                </a:solidFill>
              </a:rPr>
              <a:t>DB</a:t>
            </a:r>
            <a:r>
              <a:rPr lang="ko-KR" altLang="en-US" sz="1050" b="1" dirty="0">
                <a:solidFill>
                  <a:schemeClr val="tx1"/>
                </a:solidFill>
              </a:rPr>
              <a:t>를 </a:t>
            </a:r>
            <a:r>
              <a:rPr lang="en-US" altLang="ko-KR" sz="1050" b="1" dirty="0" err="1">
                <a:solidFill>
                  <a:schemeClr val="tx1"/>
                </a:solidFill>
              </a:rPr>
              <a:t>Kibana</a:t>
            </a:r>
            <a:r>
              <a:rPr lang="ko-KR" altLang="en-US" sz="1050" b="1" dirty="0">
                <a:solidFill>
                  <a:schemeClr val="tx1"/>
                </a:solidFill>
              </a:rPr>
              <a:t>를 이용하여 시각화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DC98916-E8CB-4EAF-A0AD-5D8B4EA09AA8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6225001" y="2556314"/>
            <a:ext cx="0" cy="27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3AC1EEF-121B-47F6-801A-CC6F1A5AD80E}"/>
              </a:ext>
            </a:extLst>
          </p:cNvPr>
          <p:cNvCxnSpPr>
            <a:stCxn id="43" idx="2"/>
            <a:endCxn id="50" idx="0"/>
          </p:cNvCxnSpPr>
          <p:nvPr/>
        </p:nvCxnSpPr>
        <p:spPr>
          <a:xfrm>
            <a:off x="6225001" y="3352555"/>
            <a:ext cx="2692" cy="27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A046BE5-D6C4-47D5-8B8E-949195C10683}"/>
              </a:ext>
            </a:extLst>
          </p:cNvPr>
          <p:cNvCxnSpPr>
            <a:stCxn id="50" idx="2"/>
            <a:endCxn id="55" idx="0"/>
          </p:cNvCxnSpPr>
          <p:nvPr/>
        </p:nvCxnSpPr>
        <p:spPr>
          <a:xfrm flipH="1">
            <a:off x="6220221" y="4165098"/>
            <a:ext cx="7472" cy="25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A087160-66BE-428E-8173-6C97278CF0E0}"/>
              </a:ext>
            </a:extLst>
          </p:cNvPr>
          <p:cNvCxnSpPr>
            <a:stCxn id="55" idx="2"/>
            <a:endCxn id="16" idx="0"/>
          </p:cNvCxnSpPr>
          <p:nvPr/>
        </p:nvCxnSpPr>
        <p:spPr>
          <a:xfrm>
            <a:off x="6220221" y="4935623"/>
            <a:ext cx="0" cy="30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436232" y="4788566"/>
            <a:ext cx="8312903" cy="51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366304776" descr="EMB00000e9c34b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13976"/>
            <a:ext cx="3679186" cy="27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154EBA-25F8-0482-9654-B732DDA8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(1/6)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6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ERD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5D2A9FA9-34BF-DA67-6CF1-5BEE994E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2528887"/>
            <a:ext cx="6343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9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37821E-D2B0-4547-8CD2-3CC945149C2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700808"/>
          <a:ext cx="8229600" cy="1066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23230112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4686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</a:rPr>
                        <a:t>Servers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5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Server</a:t>
                      </a:r>
                      <a:r>
                        <a:rPr lang="en-US" sz="1400" baseline="0" dirty="0" err="1">
                          <a:effectLst/>
                        </a:rPr>
                        <a:t>_id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INT PRIMARY KEY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5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Server_name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VARCHAR(255)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2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Server_location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VARCHAR(255),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77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Server_status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BOOLEAN</a:t>
                      </a:r>
                      <a:r>
                        <a:rPr lang="en-US" sz="1400" baseline="0" dirty="0">
                          <a:effectLst/>
                        </a:rPr>
                        <a:t> DEFAULT TRUE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6643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6B168DA-E2E7-468C-A741-A2E813CD07ED}"/>
              </a:ext>
            </a:extLst>
          </p:cNvPr>
          <p:cNvGraphicFramePr>
            <a:graphicFrameLocks noGrp="1"/>
          </p:cNvGraphicFramePr>
          <p:nvPr/>
        </p:nvGraphicFramePr>
        <p:xfrm>
          <a:off x="446856" y="3621032"/>
          <a:ext cx="8229600" cy="14935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13033116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6026864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 err="1">
                          <a:solidFill>
                            <a:srgbClr val="FFFFFF"/>
                          </a:solidFill>
                          <a:effectLst/>
                        </a:rPr>
                        <a:t>ServerStats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1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Stat_id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INT AUTO_INCREMENT PRIMARY KEY,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36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Server_id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INT, timestamp DATETIME DEFAULT CURRENT_TIMESTAMP,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38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Cpu_usage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DECIMAL(5,2)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81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Memory_usage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DECIMAL(5,2)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605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/>
                        <a:t>FOREIGN KEY (</a:t>
                      </a:r>
                      <a:r>
                        <a:rPr lang="en-US" altLang="ko-KR" sz="1400" dirty="0" err="1"/>
                        <a:t>server_id</a:t>
                      </a:r>
                      <a:r>
                        <a:rPr lang="en-US" altLang="ko-KR" sz="1400" dirty="0"/>
                        <a:t>) REFERENCES Servers(</a:t>
                      </a:r>
                      <a:r>
                        <a:rPr lang="en-US" altLang="ko-KR" sz="1400" dirty="0" err="1"/>
                        <a:t>server_id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50223"/>
                  </a:ext>
                </a:extLst>
              </a:tr>
            </a:tbl>
          </a:graphicData>
        </a:graphic>
      </p:graphicFrame>
      <p:sp>
        <p:nvSpPr>
          <p:cNvPr id="15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(2/6)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6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테이블 정의서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5D2A9FA9-34BF-DA67-6CF1-5BEE994E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35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6" name="Picture 523">
            <a:extLst>
              <a:ext uri="{FF2B5EF4-FFF2-40B4-BE49-F238E27FC236}">
                <a16:creationId xmlns:a16="http://schemas.microsoft.com/office/drawing/2014/main" id="{09127BEF-7DDF-2098-35FE-BDDF28C0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3" y="1123150"/>
            <a:ext cx="1224388" cy="12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24">
            <a:extLst>
              <a:ext uri="{FF2B5EF4-FFF2-40B4-BE49-F238E27FC236}">
                <a16:creationId xmlns:a16="http://schemas.microsoft.com/office/drawing/2014/main" id="{628A7D08-6230-21BD-DD26-34208688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2" y="3571925"/>
            <a:ext cx="2528178" cy="273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25">
            <a:extLst>
              <a:ext uri="{FF2B5EF4-FFF2-40B4-BE49-F238E27FC236}">
                <a16:creationId xmlns:a16="http://schemas.microsoft.com/office/drawing/2014/main" id="{FA93F23A-1499-39F7-1324-7C4B04F7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026" y="1442348"/>
            <a:ext cx="4754626" cy="486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26">
            <a:extLst>
              <a:ext uri="{FF2B5EF4-FFF2-40B4-BE49-F238E27FC236}">
                <a16:creationId xmlns:a16="http://schemas.microsoft.com/office/drawing/2014/main" id="{ACA749B7-B584-4AEB-032C-9C8ABF6AE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51" y="762663"/>
            <a:ext cx="3242801" cy="505000"/>
          </a:xfrm>
          <a:prstGeom prst="flowChartTerminator">
            <a:avLst/>
          </a:prstGeom>
          <a:solidFill>
            <a:srgbClr val="4BAC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10" name="Rectangle 527">
            <a:extLst>
              <a:ext uri="{FF2B5EF4-FFF2-40B4-BE49-F238E27FC236}">
                <a16:creationId xmlns:a16="http://schemas.microsoft.com/office/drawing/2014/main" id="{9E097616-00DC-F1A5-B144-C2EFA4236C5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75413" y="835713"/>
            <a:ext cx="2089876" cy="4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</a:pPr>
            <a:r>
              <a:rPr lang="ko-KR" altLang="en-US" sz="1600" b="1">
                <a:solidFill>
                  <a:srgbClr val="000000"/>
                </a:solidFill>
                <a:ea typeface="굴림" panose="020B0600000101010101" pitchFamily="50" charset="-127"/>
              </a:rPr>
              <a:t>Agent 설계</a:t>
            </a:r>
          </a:p>
        </p:txBody>
      </p:sp>
      <p:pic>
        <p:nvPicPr>
          <p:cNvPr id="11" name="Picture 528">
            <a:extLst>
              <a:ext uri="{FF2B5EF4-FFF2-40B4-BE49-F238E27FC236}">
                <a16:creationId xmlns:a16="http://schemas.microsoft.com/office/drawing/2014/main" id="{D57F2821-73F4-8902-6B2D-83A5606B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" y="2425353"/>
            <a:ext cx="1219623" cy="121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C8BE9C-29A3-1C43-F393-E2364D9B000B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4E1DEA-19CA-35E5-54FC-1A087F2CAEFB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D16B8F-033B-9E7F-2427-BCD04683261C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제목 12">
            <a:extLst>
              <a:ext uri="{FF2B5EF4-FFF2-40B4-BE49-F238E27FC236}">
                <a16:creationId xmlns:a16="http://schemas.microsoft.com/office/drawing/2014/main" id="{05FC4128-B40A-DAEF-75A1-B65E555DB760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8232B9EF-3D00-CFC2-62FA-9B4E6FF7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CC80C976-E1F6-BA4A-D64E-3A4BD0D33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제목 12">
            <a:extLst>
              <a:ext uri="{FF2B5EF4-FFF2-40B4-BE49-F238E27FC236}">
                <a16:creationId xmlns:a16="http://schemas.microsoft.com/office/drawing/2014/main" id="{6D7EC4AD-C8C1-4A2F-2B69-7801D575C7B1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클라우드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(3/6)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6" name="그림 2">
            <a:extLst>
              <a:ext uri="{FF2B5EF4-FFF2-40B4-BE49-F238E27FC236}">
                <a16:creationId xmlns:a16="http://schemas.microsoft.com/office/drawing/2014/main" id="{9A0E0F91-4B88-0FA6-16F0-A5C492261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23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1519132" y="3957943"/>
            <a:ext cx="245880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화면 정의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CB59F06-B340-4289-9755-48353711C264}"/>
              </a:ext>
            </a:extLst>
          </p:cNvPr>
          <p:cNvSpPr/>
          <p:nvPr/>
        </p:nvSpPr>
        <p:spPr>
          <a:xfrm>
            <a:off x="1523934" y="4173966"/>
            <a:ext cx="2454001" cy="1826658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2B960-C2FE-45D7-B1E9-48A61304F431}"/>
              </a:ext>
            </a:extLst>
          </p:cNvPr>
          <p:cNvSpPr txBox="1"/>
          <p:nvPr/>
        </p:nvSpPr>
        <p:spPr>
          <a:xfrm>
            <a:off x="1595512" y="4241970"/>
            <a:ext cx="2274410" cy="12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25" dirty="0"/>
              <a:t>Rest </a:t>
            </a:r>
            <a:r>
              <a:rPr lang="en-US" altLang="ko-KR" sz="825" dirty="0" err="1"/>
              <a:t>api</a:t>
            </a:r>
            <a:r>
              <a:rPr lang="ko-KR" altLang="en-US" sz="825" dirty="0"/>
              <a:t>가 </a:t>
            </a:r>
            <a:r>
              <a:rPr lang="en-US" altLang="ko-KR" sz="825" dirty="0"/>
              <a:t>Platform </a:t>
            </a:r>
            <a:r>
              <a:rPr lang="ko-KR" altLang="en-US" sz="825" dirty="0"/>
              <a:t>서버에서 추출하고 송신한 데이터를 저장을 위해 </a:t>
            </a:r>
            <a:r>
              <a:rPr lang="en-US" altLang="ko-KR" sz="825" dirty="0"/>
              <a:t>RDB CRUD </a:t>
            </a:r>
            <a:r>
              <a:rPr lang="ko-KR" altLang="en-US" sz="825" dirty="0"/>
              <a:t>기술을 활용한다</a:t>
            </a:r>
            <a:r>
              <a:rPr lang="en-US" altLang="ko-KR" sz="825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25" dirty="0"/>
              <a:t>RDB CRUD:</a:t>
            </a:r>
          </a:p>
          <a:p>
            <a:pPr>
              <a:lnSpc>
                <a:spcPct val="150000"/>
              </a:lnSpc>
            </a:pPr>
            <a:r>
              <a:rPr lang="ko-KR" altLang="en-US" sz="825" dirty="0"/>
              <a:t>관계형 모델로 키</a:t>
            </a:r>
            <a:r>
              <a:rPr lang="en-US" altLang="ko-KR" sz="825" dirty="0"/>
              <a:t>(key)</a:t>
            </a:r>
            <a:r>
              <a:rPr lang="ko-KR" altLang="en-US" sz="825" dirty="0"/>
              <a:t>와 값</a:t>
            </a:r>
            <a:r>
              <a:rPr lang="en-US" altLang="ko-KR" sz="825" dirty="0"/>
              <a:t>(value) </a:t>
            </a:r>
            <a:r>
              <a:rPr lang="ko-KR" altLang="en-US" sz="825" dirty="0"/>
              <a:t>들의 관계를 테이블화 시킨 전산 정보 데이터 베이스</a:t>
            </a:r>
            <a:endParaRPr lang="en-US" altLang="ko-KR" sz="825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F208248-C52C-D9A1-3A40-2F47A487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331" y="251519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pic>
        <p:nvPicPr>
          <p:cNvPr id="1025" name="_x274050528">
            <a:extLst>
              <a:ext uri="{FF2B5EF4-FFF2-40B4-BE49-F238E27FC236}">
                <a16:creationId xmlns:a16="http://schemas.microsoft.com/office/drawing/2014/main" id="{8DCFAF78-12F2-FF61-9D2A-043BAC1F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7" y="2550909"/>
            <a:ext cx="3006121" cy="1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서버 - 무료 컴퓨터개 아이콘">
            <a:extLst>
              <a:ext uri="{FF2B5EF4-FFF2-40B4-BE49-F238E27FC236}">
                <a16:creationId xmlns:a16="http://schemas.microsoft.com/office/drawing/2014/main" id="{411DE874-1193-AF4E-F221-E94516052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45" y="1308952"/>
            <a:ext cx="911684" cy="91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2">
            <a:extLst>
              <a:ext uri="{FF2B5EF4-FFF2-40B4-BE49-F238E27FC236}">
                <a16:creationId xmlns:a16="http://schemas.microsoft.com/office/drawing/2014/main" id="{A40BEC54-A98B-3F47-F2F1-0CF89E0E6D94}"/>
              </a:ext>
            </a:extLst>
          </p:cNvPr>
          <p:cNvSpPr/>
          <p:nvPr/>
        </p:nvSpPr>
        <p:spPr>
          <a:xfrm>
            <a:off x="4628374" y="1329063"/>
            <a:ext cx="1803850" cy="69215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모니터링 </a:t>
            </a:r>
            <a:r>
              <a:rPr lang="en-US" altLang="ko-KR" sz="1050" b="1" dirty="0">
                <a:solidFill>
                  <a:schemeClr val="tx1"/>
                </a:solidFill>
              </a:rPr>
              <a:t>rest </a:t>
            </a:r>
            <a:r>
              <a:rPr lang="ko-KR" altLang="en-US" sz="1050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6C9C7-C424-ADB1-9CE8-7AA677B26708}"/>
              </a:ext>
            </a:extLst>
          </p:cNvPr>
          <p:cNvSpPr txBox="1"/>
          <p:nvPr/>
        </p:nvSpPr>
        <p:spPr>
          <a:xfrm>
            <a:off x="1455558" y="2310426"/>
            <a:ext cx="26169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RDB CRUD(</a:t>
            </a:r>
            <a:r>
              <a:rPr lang="ko-KR" altLang="en-US" sz="1350" dirty="0"/>
              <a:t>관계형 데이터 모델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AEFDACD-D0D7-F78D-D0C7-19D944644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869" y="360413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pic>
        <p:nvPicPr>
          <p:cNvPr id="1033" name="_x274051728">
            <a:extLst>
              <a:ext uri="{FF2B5EF4-FFF2-40B4-BE49-F238E27FC236}">
                <a16:creationId xmlns:a16="http://schemas.microsoft.com/office/drawing/2014/main" id="{8776C158-62CD-70E2-CBBC-80BA9B3E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00" y="2416240"/>
            <a:ext cx="3932863" cy="371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611ADE8-0CBA-DC0B-C27C-C7689B94E97A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F5044-2F4D-4114-C46C-2410ECEAF5F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DB430C-831A-C166-1C45-51051D814D7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제목 12">
            <a:extLst>
              <a:ext uri="{FF2B5EF4-FFF2-40B4-BE49-F238E27FC236}">
                <a16:creationId xmlns:a16="http://schemas.microsoft.com/office/drawing/2014/main" id="{D3B4473A-F36F-DC3B-6234-1664EC9FFE0C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4692C04-C037-29DF-FB39-1DE36CB3B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5FD3ECD6-04D9-A01D-B34A-D5B22C2F1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D5090E04-383A-2B4D-808B-6BC68656EC18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클라우드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(4/6)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막힌 원호 14">
            <a:extLst>
              <a:ext uri="{FF2B5EF4-FFF2-40B4-BE49-F238E27FC236}">
                <a16:creationId xmlns:a16="http://schemas.microsoft.com/office/drawing/2014/main" id="{66673C23-038A-5492-75DB-572BE5B5995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2">
            <a:extLst>
              <a:ext uri="{FF2B5EF4-FFF2-40B4-BE49-F238E27FC236}">
                <a16:creationId xmlns:a16="http://schemas.microsoft.com/office/drawing/2014/main" id="{DE2033B1-E27F-18ED-8875-DD5EA966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바닥글 개체 틀 19">
            <a:extLst>
              <a:ext uri="{FF2B5EF4-FFF2-40B4-BE49-F238E27FC236}">
                <a16:creationId xmlns:a16="http://schemas.microsoft.com/office/drawing/2014/main" id="{DFDCAF4A-D69B-4EA9-7E59-1C81C900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72095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(5/6)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1042164" y="3680752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Kibana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2B960-C2FE-45D7-B1E9-48A61304F431}"/>
              </a:ext>
            </a:extLst>
          </p:cNvPr>
          <p:cNvSpPr txBox="1"/>
          <p:nvPr/>
        </p:nvSpPr>
        <p:spPr>
          <a:xfrm>
            <a:off x="1292487" y="4064654"/>
            <a:ext cx="20413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Elastic Stack</a:t>
            </a:r>
            <a:r>
              <a:rPr lang="ko-KR" altLang="en-US" sz="1100" dirty="0"/>
              <a:t>에 포함된 </a:t>
            </a:r>
            <a:r>
              <a:rPr lang="ko-KR" altLang="en-US" sz="1100" dirty="0" err="1"/>
              <a:t>오픈소스</a:t>
            </a:r>
            <a:r>
              <a:rPr lang="ko-KR" altLang="en-US" sz="1100" dirty="0"/>
              <a:t> 시각화 도구로</a:t>
            </a:r>
            <a:r>
              <a:rPr lang="en-US" altLang="ko-KR" sz="1100" dirty="0"/>
              <a:t>, </a:t>
            </a:r>
            <a:r>
              <a:rPr lang="ko-KR" altLang="en-US" sz="1100" dirty="0"/>
              <a:t>다양한 데이터 소스로부터 데이터를 수집하여</a:t>
            </a:r>
            <a:r>
              <a:rPr lang="en-US" altLang="ko-KR" sz="1100" dirty="0"/>
              <a:t>, </a:t>
            </a:r>
            <a:r>
              <a:rPr lang="ko-KR" altLang="en-US" sz="1100" dirty="0"/>
              <a:t>가시적으로 정보를 분석할 수 있도록 제공하는 시각화 </a:t>
            </a:r>
            <a:r>
              <a:rPr lang="ko-KR" altLang="en-US" sz="1100" dirty="0" err="1"/>
              <a:t>대시보드</a:t>
            </a:r>
            <a:r>
              <a:rPr lang="ko-KR" altLang="en-US" sz="1100" dirty="0"/>
              <a:t> 기술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7214456" descr="EMB00000e9c34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91" y="2337681"/>
            <a:ext cx="3160480" cy="208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初心者向け】Elastic StackのKibanaを触ってみよう | Developers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046" y="1527868"/>
            <a:ext cx="1270327" cy="127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2678810" y="3106242"/>
            <a:ext cx="1692188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시각화 </a:t>
            </a:r>
            <a:r>
              <a:rPr lang="ko-KR" altLang="en-US" sz="2000" b="1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대시보드로</a:t>
            </a:r>
            <a:r>
              <a:rPr lang="ko-KR" altLang="en-US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kibana</a:t>
            </a:r>
            <a:r>
              <a:rPr lang="en-US" altLang="ko-KR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</a:t>
            </a:r>
          </a:p>
        </p:txBody>
      </p:sp>
      <p:pic>
        <p:nvPicPr>
          <p:cNvPr id="2056" name="Picture 8" descr="Database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4" y="157208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619672" y="3295247"/>
            <a:ext cx="8498278" cy="40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Picture 6" descr="Arrow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01" y="152786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141040" y="3092232"/>
            <a:ext cx="1692188" cy="2880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적재 </a:t>
            </a:r>
            <a:r>
              <a:rPr lang="en-US" altLang="ko-KR" sz="20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DB data</a:t>
            </a:r>
            <a:endParaRPr lang="ko-KR" altLang="en-US" sz="2000" b="1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5" name="사각형: 둥근 모서리 61">
            <a:extLst>
              <a:ext uri="{FF2B5EF4-FFF2-40B4-BE49-F238E27FC236}">
                <a16:creationId xmlns:a16="http://schemas.microsoft.com/office/drawing/2014/main" id="{9CB59F06-B340-4289-9755-48353711C264}"/>
              </a:ext>
            </a:extLst>
          </p:cNvPr>
          <p:cNvSpPr/>
          <p:nvPr/>
        </p:nvSpPr>
        <p:spPr>
          <a:xfrm>
            <a:off x="1197048" y="4215881"/>
            <a:ext cx="2232248" cy="1791252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5792683" y="4664138"/>
            <a:ext cx="222849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휴먼명조"/>
                <a:ea typeface="휴먼명조"/>
              </a:rPr>
              <a:t>Kibana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산출물 예시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HY헤드라인M" panose="02030600000101010101" pitchFamily="18" charset="-127"/>
            </a:endParaRPr>
          </a:p>
        </p:txBody>
      </p:sp>
      <p:pic>
        <p:nvPicPr>
          <p:cNvPr id="2060" name="Picture 12" descr="Curved Arrow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131" y="2630104"/>
            <a:ext cx="665142" cy="66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Monitoring </a:t>
            </a:r>
            <a:r>
              <a:rPr lang="ko-KR" altLang="en-US" sz="1400" b="1" dirty="0">
                <a:solidFill>
                  <a:schemeClr val="tx1"/>
                </a:solidFill>
              </a:rPr>
              <a:t>화면 설계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63A6C047-D27E-4734-AEA9-0E954865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00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2101</Words>
  <Application>Microsoft Office PowerPoint</Application>
  <PresentationFormat>화면 슬라이드 쇼(4:3)</PresentationFormat>
  <Paragraphs>435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HY헤드라인M</vt:lpstr>
      <vt:lpstr>맑은 고딕</vt:lpstr>
      <vt:lpstr>바탕</vt:lpstr>
      <vt:lpstr>야놀자 야체 B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태규 어</cp:lastModifiedBy>
  <cp:revision>293</cp:revision>
  <dcterms:created xsi:type="dcterms:W3CDTF">2014-04-16T00:55:54Z</dcterms:created>
  <dcterms:modified xsi:type="dcterms:W3CDTF">2023-08-21T13:15:36Z</dcterms:modified>
</cp:coreProperties>
</file>