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56" r:id="rId3"/>
    <p:sldId id="257" r:id="rId4"/>
    <p:sldId id="283" r:id="rId5"/>
    <p:sldId id="258" r:id="rId6"/>
    <p:sldId id="259" r:id="rId7"/>
    <p:sldId id="260" r:id="rId8"/>
    <p:sldId id="261" r:id="rId9"/>
    <p:sldId id="262" r:id="rId10"/>
    <p:sldId id="263" r:id="rId11"/>
    <p:sldId id="284" r:id="rId12"/>
    <p:sldId id="286" r:id="rId13"/>
    <p:sldId id="287" r:id="rId14"/>
    <p:sldId id="288" r:id="rId15"/>
    <p:sldId id="289" r:id="rId16"/>
    <p:sldId id="290" r:id="rId17"/>
    <p:sldId id="296" r:id="rId18"/>
    <p:sldId id="291" r:id="rId19"/>
    <p:sldId id="29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09BB-EB42-4E00-B1BB-E38FEF465E8A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1B38-3BAB-4954-A5A5-BD63B52AB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87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09BB-EB42-4E00-B1BB-E38FEF465E8A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1B38-3BAB-4954-A5A5-BD63B52AB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7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09BB-EB42-4E00-B1BB-E38FEF465E8A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1B38-3BAB-4954-A5A5-BD63B52AB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54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09BB-EB42-4E00-B1BB-E38FEF465E8A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1B38-3BAB-4954-A5A5-BD63B52AB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63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09BB-EB42-4E00-B1BB-E38FEF465E8A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1B38-3BAB-4954-A5A5-BD63B52AB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88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09BB-EB42-4E00-B1BB-E38FEF465E8A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1B38-3BAB-4954-A5A5-BD63B52AB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01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09BB-EB42-4E00-B1BB-E38FEF465E8A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1B38-3BAB-4954-A5A5-BD63B52AB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7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09BB-EB42-4E00-B1BB-E38FEF465E8A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1B38-3BAB-4954-A5A5-BD63B52AB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99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09BB-EB42-4E00-B1BB-E38FEF465E8A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1B38-3BAB-4954-A5A5-BD63B52AB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27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09BB-EB42-4E00-B1BB-E38FEF465E8A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1B38-3BAB-4954-A5A5-BD63B52AB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76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09BB-EB42-4E00-B1BB-E38FEF465E8A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1B38-3BAB-4954-A5A5-BD63B52AB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48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909BB-EB42-4E00-B1BB-E38FEF465E8A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11B38-3BAB-4954-A5A5-BD63B52AB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71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8133" y="1194487"/>
            <a:ext cx="4315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AWS Cloud Watch </a:t>
            </a:r>
            <a:r>
              <a:rPr lang="ko-KR" altLang="en-US" sz="2400" b="1" smtClean="0"/>
              <a:t>설정 방법</a:t>
            </a:r>
            <a:endParaRPr lang="ko-KR" altLang="en-US" sz="2400" b="1"/>
          </a:p>
        </p:txBody>
      </p:sp>
      <p:sp>
        <p:nvSpPr>
          <p:cNvPr id="5" name="TextBox 4"/>
          <p:cNvSpPr txBox="1"/>
          <p:nvPr/>
        </p:nvSpPr>
        <p:spPr>
          <a:xfrm>
            <a:off x="2345261" y="3665838"/>
            <a:ext cx="7501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AWS EC2</a:t>
            </a:r>
            <a:r>
              <a:rPr lang="ko-KR" altLang="en-US" smtClean="0"/>
              <a:t>의 </a:t>
            </a:r>
            <a:r>
              <a:rPr lang="en-US" altLang="ko-KR" dirty="0" smtClean="0"/>
              <a:t>CPU </a:t>
            </a:r>
            <a:r>
              <a:rPr lang="ko-KR" altLang="en-US" smtClean="0"/>
              <a:t>모니터링은 </a:t>
            </a:r>
            <a:r>
              <a:rPr lang="en-US" altLang="ko-KR" dirty="0" smtClean="0"/>
              <a:t>Cloud Watch </a:t>
            </a:r>
            <a:r>
              <a:rPr lang="ko-KR" altLang="en-US" smtClean="0"/>
              <a:t>설치 없이도 확인가능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Memory </a:t>
            </a:r>
            <a:r>
              <a:rPr lang="ko-KR" altLang="en-US" smtClean="0"/>
              <a:t>사용량 모니터링을 위해서는</a:t>
            </a:r>
            <a:r>
              <a:rPr lang="en-US" altLang="ko-KR" dirty="0" smtClean="0"/>
              <a:t>, Cloud Watch </a:t>
            </a:r>
            <a:r>
              <a:rPr lang="ko-KR" altLang="en-US" smtClean="0"/>
              <a:t>설치 및 설정 필수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183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38" y="1210213"/>
            <a:ext cx="9737124" cy="44375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4226" y="164027"/>
            <a:ext cx="361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AWS </a:t>
            </a:r>
            <a:r>
              <a:rPr lang="ko-KR" altLang="en-US" b="1" smtClean="0"/>
              <a:t>사용자의 액세스 키 생성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708611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6210"/>
            <a:ext cx="12192000" cy="26855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4226" y="164027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EC2</a:t>
            </a:r>
            <a:r>
              <a:rPr lang="ko-KR" altLang="en-US" b="1" smtClean="0"/>
              <a:t>에 연결할 역할 생성 및 연결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775259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104" y="1009896"/>
            <a:ext cx="9621792" cy="48382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4226" y="164027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EC2</a:t>
            </a:r>
            <a:r>
              <a:rPr lang="ko-KR" altLang="en-US" b="1"/>
              <a:t>에 연결할 역할 생성 및 연결</a:t>
            </a:r>
          </a:p>
        </p:txBody>
      </p:sp>
    </p:spTree>
    <p:extLst>
      <p:ext uri="{BB962C8B-B14F-4D97-AF65-F5344CB8AC3E}">
        <p14:creationId xmlns:p14="http://schemas.microsoft.com/office/powerpoint/2010/main" val="1414790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86" y="1513955"/>
            <a:ext cx="10412628" cy="38300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4226" y="164027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EC2</a:t>
            </a:r>
            <a:r>
              <a:rPr lang="ko-KR" altLang="en-US" b="1"/>
              <a:t>에 연결할 역할 생성 및 연결</a:t>
            </a:r>
          </a:p>
        </p:txBody>
      </p:sp>
    </p:spTree>
    <p:extLst>
      <p:ext uri="{BB962C8B-B14F-4D97-AF65-F5344CB8AC3E}">
        <p14:creationId xmlns:p14="http://schemas.microsoft.com/office/powerpoint/2010/main" val="218145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2114550"/>
            <a:ext cx="8067675" cy="2628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4226" y="164027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EC2</a:t>
            </a:r>
            <a:r>
              <a:rPr lang="ko-KR" altLang="en-US" b="1"/>
              <a:t>에 연결할 역할 생성 및 연결</a:t>
            </a:r>
          </a:p>
        </p:txBody>
      </p:sp>
    </p:spTree>
    <p:extLst>
      <p:ext uri="{BB962C8B-B14F-4D97-AF65-F5344CB8AC3E}">
        <p14:creationId xmlns:p14="http://schemas.microsoft.com/office/powerpoint/2010/main" val="822556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51432"/>
            <a:ext cx="10972800" cy="21551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4226" y="164027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EC2</a:t>
            </a:r>
            <a:r>
              <a:rPr lang="ko-KR" altLang="en-US" b="1"/>
              <a:t>에 연결할 역할 생성 및 연결</a:t>
            </a:r>
          </a:p>
        </p:txBody>
      </p:sp>
    </p:spTree>
    <p:extLst>
      <p:ext uri="{BB962C8B-B14F-4D97-AF65-F5344CB8AC3E}">
        <p14:creationId xmlns:p14="http://schemas.microsoft.com/office/powerpoint/2010/main" val="149425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1266825"/>
            <a:ext cx="8820150" cy="43243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4226" y="164027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EC2</a:t>
            </a:r>
            <a:r>
              <a:rPr lang="ko-KR" altLang="en-US" b="1"/>
              <a:t>에 연결할 역할 생성 및 연결</a:t>
            </a:r>
          </a:p>
        </p:txBody>
      </p:sp>
    </p:spTree>
    <p:extLst>
      <p:ext uri="{BB962C8B-B14F-4D97-AF65-F5344CB8AC3E}">
        <p14:creationId xmlns:p14="http://schemas.microsoft.com/office/powerpoint/2010/main" val="3846156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4226" y="164027"/>
            <a:ext cx="4447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EC2</a:t>
            </a:r>
            <a:r>
              <a:rPr lang="ko-KR" altLang="en-US" b="1" smtClean="0"/>
              <a:t>에 </a:t>
            </a:r>
            <a:r>
              <a:rPr lang="en-US" altLang="ko-KR" b="1" dirty="0" smtClean="0"/>
              <a:t>Cloud Watch </a:t>
            </a:r>
            <a:r>
              <a:rPr lang="ko-KR" altLang="en-US" b="1" smtClean="0"/>
              <a:t>설치 및 환경구성</a:t>
            </a:r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1243012" y="864973"/>
            <a:ext cx="6835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모니터링할</a:t>
            </a:r>
            <a:r>
              <a:rPr lang="ko-KR" altLang="en-US" dirty="0" smtClean="0"/>
              <a:t> </a:t>
            </a:r>
            <a:r>
              <a:rPr lang="en-US" altLang="ko-KR" dirty="0" smtClean="0"/>
              <a:t>EC2 </a:t>
            </a:r>
            <a:r>
              <a:rPr lang="ko-KR" altLang="en-US" smtClean="0"/>
              <a:t>인스턴스 </a:t>
            </a:r>
            <a:r>
              <a:rPr lang="en-US" altLang="ko-KR" dirty="0" smtClean="0"/>
              <a:t>Linux</a:t>
            </a:r>
            <a:r>
              <a:rPr lang="ko-KR" altLang="en-US" smtClean="0"/>
              <a:t>를 하나 생성하고 </a:t>
            </a:r>
            <a:r>
              <a:rPr lang="en-US" altLang="ko-KR" dirty="0" smtClean="0"/>
              <a:t>EC2 </a:t>
            </a:r>
            <a:r>
              <a:rPr lang="ko-KR" altLang="en-US" smtClean="0"/>
              <a:t>에 연결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cloudwatch</a:t>
            </a:r>
            <a:r>
              <a:rPr lang="en-US" altLang="ko-KR" dirty="0" smtClean="0"/>
              <a:t> </a:t>
            </a:r>
            <a:r>
              <a:rPr lang="ko-KR" altLang="en-US" smtClean="0"/>
              <a:t>설치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29692" y="2813152"/>
            <a:ext cx="478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sudo yum install amazon-cloudwatch-agent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086" y="3182484"/>
            <a:ext cx="4645103" cy="356351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838" y="1188138"/>
            <a:ext cx="6743571" cy="148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33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696" y="2505830"/>
            <a:ext cx="7265770" cy="30161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4226" y="164027"/>
            <a:ext cx="4447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EC2</a:t>
            </a:r>
            <a:r>
              <a:rPr lang="ko-KR" altLang="en-US" b="1" smtClean="0"/>
              <a:t>에 </a:t>
            </a:r>
            <a:r>
              <a:rPr lang="en-US" altLang="ko-KR" b="1" dirty="0" smtClean="0"/>
              <a:t>Cloud Watch </a:t>
            </a:r>
            <a:r>
              <a:rPr lang="ko-KR" altLang="en-US" b="1" smtClean="0"/>
              <a:t>설치 및 환경구성</a:t>
            </a:r>
            <a:endParaRPr lang="ko-KR" altLang="en-US" b="1"/>
          </a:p>
        </p:txBody>
      </p:sp>
      <p:sp>
        <p:nvSpPr>
          <p:cNvPr id="4" name="TextBox 3"/>
          <p:cNvSpPr txBox="1"/>
          <p:nvPr/>
        </p:nvSpPr>
        <p:spPr>
          <a:xfrm>
            <a:off x="1243012" y="864973"/>
            <a:ext cx="2201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cloudwatch</a:t>
            </a:r>
            <a:r>
              <a:rPr lang="en-US" altLang="ko-KR" dirty="0" smtClean="0"/>
              <a:t> </a:t>
            </a:r>
            <a:r>
              <a:rPr lang="ko-KR" altLang="en-US" smtClean="0"/>
              <a:t>설정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24519" y="1481816"/>
            <a:ext cx="10023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sudo /opt/aws/amazon-cloudwatch-agent/bin/amazon-cloudwatch-agent-config-wizard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43602" y="5616905"/>
            <a:ext cx="7471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각 선택항목은 아래 사이트 참고</a:t>
            </a:r>
            <a:endParaRPr lang="en-US" altLang="ko-KR" sz="1400" dirty="0" smtClean="0"/>
          </a:p>
          <a:p>
            <a:r>
              <a:rPr lang="ko-KR" altLang="en-US" sz="1400" dirty="0" smtClean="0"/>
              <a:t>https</a:t>
            </a:r>
            <a:r>
              <a:rPr lang="ko-KR" altLang="en-US" sz="1400" dirty="0"/>
              <a:t>://dev.classmethod.jp/articles/try-installing-cloudwatch-agent-on-ec2-instances/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15322" y="3552222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wizard</a:t>
            </a:r>
            <a:r>
              <a:rPr lang="ko-KR" altLang="en-US" sz="1200" smtClean="0"/>
              <a:t>설정이 완료되면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err="1" smtClean="0"/>
              <a:t>config.json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파일이 생성됨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677921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1491"/>
            <a:ext cx="12192000" cy="34350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4226" y="164027"/>
            <a:ext cx="4447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EC2</a:t>
            </a:r>
            <a:r>
              <a:rPr lang="ko-KR" altLang="en-US" b="1" smtClean="0"/>
              <a:t>에 </a:t>
            </a:r>
            <a:r>
              <a:rPr lang="en-US" altLang="ko-KR" b="1" dirty="0" smtClean="0"/>
              <a:t>Cloud Watch </a:t>
            </a:r>
            <a:r>
              <a:rPr lang="ko-KR" altLang="en-US" b="1" smtClean="0"/>
              <a:t>설치 및 환경구성</a:t>
            </a:r>
            <a:endParaRPr lang="ko-KR" altLang="en-US" b="1"/>
          </a:p>
        </p:txBody>
      </p:sp>
      <p:sp>
        <p:nvSpPr>
          <p:cNvPr id="5" name="직사각형 4"/>
          <p:cNvSpPr/>
          <p:nvPr/>
        </p:nvSpPr>
        <p:spPr>
          <a:xfrm>
            <a:off x="799070" y="995467"/>
            <a:ext cx="1021491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/>
              <a:t>sudo /opt/aws/amazon-cloudwatch-agent/bin/amazon-cloudwatch-agent-ctl -a fetch-config -m ec2 -s -c file:/opt/aws/amazon-cloudwatch-agent/bin/config.json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86" y="5628521"/>
            <a:ext cx="570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amazon-</a:t>
            </a:r>
            <a:r>
              <a:rPr lang="en-US" altLang="ko-KR" dirty="0" err="1"/>
              <a:t>cloudwatch</a:t>
            </a:r>
            <a:r>
              <a:rPr lang="en-US" altLang="ko-KR" dirty="0"/>
              <a:t>-agent-</a:t>
            </a:r>
            <a:r>
              <a:rPr lang="en-US" altLang="ko-KR" dirty="0" err="1"/>
              <a:t>ctl</a:t>
            </a:r>
            <a:r>
              <a:rPr lang="en-US" altLang="ko-KR" dirty="0"/>
              <a:t> -m ec2 -a status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04086" y="6389898"/>
            <a:ext cx="5562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sudo amazon-cloudwatch-agent-ctl -m ec2 -a start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59789" y="5281824"/>
            <a:ext cx="332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Cloud Watch Agent </a:t>
            </a:r>
            <a:r>
              <a:rPr lang="ko-KR" altLang="en-US" smtClean="0"/>
              <a:t>상태 확인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59789" y="6032884"/>
            <a:ext cx="528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Cloud Watch Agent </a:t>
            </a:r>
            <a:r>
              <a:rPr lang="ko-KR" altLang="en-US" smtClean="0"/>
              <a:t>상태가 </a:t>
            </a:r>
            <a:r>
              <a:rPr lang="en-US" altLang="ko-KR" dirty="0" smtClean="0"/>
              <a:t>Running</a:t>
            </a:r>
            <a:r>
              <a:rPr lang="ko-KR" altLang="en-US" smtClean="0"/>
              <a:t>이 아닐 경우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46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2" y="1823394"/>
            <a:ext cx="7153275" cy="4133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4270" y="840260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IAM </a:t>
            </a:r>
            <a:r>
              <a:rPr lang="ko-KR" altLang="en-US" smtClean="0"/>
              <a:t>에서 사용자 생성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4226" y="164027"/>
            <a:ext cx="229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AWS </a:t>
            </a:r>
            <a:r>
              <a:rPr lang="ko-KR" altLang="en-US" b="1" smtClean="0"/>
              <a:t>사용자 생성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53246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4601"/>
            <a:ext cx="12192000" cy="54887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4226" y="164027"/>
            <a:ext cx="229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AWS </a:t>
            </a:r>
            <a:r>
              <a:rPr lang="ko-KR" altLang="en-US" b="1" smtClean="0"/>
              <a:t>사용자 생성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91458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962" y="1387079"/>
            <a:ext cx="6722076" cy="40838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4226" y="164027"/>
            <a:ext cx="229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AWS </a:t>
            </a:r>
            <a:r>
              <a:rPr lang="ko-KR" altLang="en-US" b="1" smtClean="0"/>
              <a:t>사용자 생성</a:t>
            </a:r>
            <a:endParaRPr lang="ko-KR" altLang="en-US" b="1"/>
          </a:p>
        </p:txBody>
      </p:sp>
      <p:sp>
        <p:nvSpPr>
          <p:cNvPr id="2" name="TextBox 1"/>
          <p:cNvSpPr txBox="1"/>
          <p:nvPr/>
        </p:nvSpPr>
        <p:spPr>
          <a:xfrm>
            <a:off x="1103870" y="807308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smtClean="0"/>
              <a:t>개 권한 추가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54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060"/>
            <a:ext cx="12192000" cy="60109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4226" y="164027"/>
            <a:ext cx="229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AWS </a:t>
            </a:r>
            <a:r>
              <a:rPr lang="ko-KR" altLang="en-US" b="1" smtClean="0"/>
              <a:t>사용자 생성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49472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16" y="1226040"/>
            <a:ext cx="10791568" cy="52297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4226" y="164027"/>
            <a:ext cx="229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AWS </a:t>
            </a:r>
            <a:r>
              <a:rPr lang="ko-KR" altLang="en-US" b="1" smtClean="0"/>
              <a:t>사용자 생성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78463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457325"/>
            <a:ext cx="9172575" cy="39433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4226" y="164027"/>
            <a:ext cx="361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AWS </a:t>
            </a:r>
            <a:r>
              <a:rPr lang="ko-KR" altLang="en-US" b="1" smtClean="0"/>
              <a:t>사용자의 액세스 키 생성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0914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4606"/>
            <a:ext cx="12192000" cy="17087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4226" y="164027"/>
            <a:ext cx="361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AWS </a:t>
            </a:r>
            <a:r>
              <a:rPr lang="ko-KR" altLang="en-US" b="1" smtClean="0"/>
              <a:t>사용자의 액세스 키 생성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31034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357" y="810497"/>
            <a:ext cx="7595286" cy="52370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4226" y="164027"/>
            <a:ext cx="361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AWS </a:t>
            </a:r>
            <a:r>
              <a:rPr lang="ko-KR" altLang="en-US" b="1" smtClean="0"/>
              <a:t>사용자의 액세스 키 생성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315210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250</Words>
  <Application>Microsoft Office PowerPoint</Application>
  <PresentationFormat>와이드스크린</PresentationFormat>
  <Paragraphs>38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7</cp:revision>
  <dcterms:created xsi:type="dcterms:W3CDTF">2023-08-18T04:50:43Z</dcterms:created>
  <dcterms:modified xsi:type="dcterms:W3CDTF">2023-08-21T05:34:14Z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C:\Users\jino\Desktop\AWS_계정생성.pptx</vt:lpwstr>
  </property>
</Properties>
</file>