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  <p:sldMasterId id="2147483944" r:id="rId2"/>
    <p:sldMasterId id="2147483945" r:id="rId3"/>
    <p:sldMasterId id="2147483946" r:id="rId4"/>
    <p:sldMasterId id="2147483947" r:id="rId5"/>
    <p:sldMasterId id="2147483948" r:id="rId6"/>
    <p:sldMasterId id="2147483949" r:id="rId7"/>
    <p:sldMasterId id="2147483950" r:id="rId8"/>
    <p:sldMasterId id="2147483951" r:id="rId9"/>
  </p:sldMasterIdLst>
  <p:notesMasterIdLst>
    <p:notesMasterId r:id="rId37"/>
  </p:notesMasterIdLst>
  <p:sldIdLst>
    <p:sldId id="263" r:id="rId10"/>
    <p:sldId id="256" r:id="rId11"/>
    <p:sldId id="322" r:id="rId12"/>
    <p:sldId id="323" r:id="rId13"/>
    <p:sldId id="381" r:id="rId14"/>
    <p:sldId id="389" r:id="rId15"/>
    <p:sldId id="385" r:id="rId16"/>
    <p:sldId id="383" r:id="rId17"/>
    <p:sldId id="378" r:id="rId18"/>
    <p:sldId id="390" r:id="rId19"/>
    <p:sldId id="320" r:id="rId20"/>
    <p:sldId id="352" r:id="rId21"/>
    <p:sldId id="382" r:id="rId22"/>
    <p:sldId id="391" r:id="rId23"/>
    <p:sldId id="386" r:id="rId24"/>
    <p:sldId id="387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8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 snapToObjects="1">
      <p:cViewPr varScale="1">
        <p:scale>
          <a:sx n="83" d="100"/>
          <a:sy n="83" d="100"/>
        </p:scale>
        <p:origin x="1029" y="5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7F9C205-BDA3-4237-9143-8E75380CC808}"/>
    <pc:docChg chg="custSel addSld delSld modSld">
      <pc:chgData name="태규 어" userId="37997ff5120cb0e8" providerId="LiveId" clId="{77F9C205-BDA3-4237-9143-8E75380CC808}" dt="2023-08-21T13:15:30.516" v="523" actId="20577"/>
      <pc:docMkLst>
        <pc:docMk/>
      </pc:docMkLst>
      <pc:sldChg chg="addSp delSp modSp add mod">
        <pc:chgData name="태규 어" userId="37997ff5120cb0e8" providerId="LiveId" clId="{77F9C205-BDA3-4237-9143-8E75380CC808}" dt="2023-08-21T12:56:00.869" v="500" actId="1076"/>
        <pc:sldMkLst>
          <pc:docMk/>
          <pc:sldMk cId="2972015115" sldId="392"/>
        </pc:sldMkLst>
        <pc:spChg chg="add mod">
          <ac:chgData name="태규 어" userId="37997ff5120cb0e8" providerId="LiveId" clId="{77F9C205-BDA3-4237-9143-8E75380CC808}" dt="2023-08-21T12:56:00.869" v="500" actId="1076"/>
          <ac:spMkLst>
            <pc:docMk/>
            <pc:sldMk cId="2972015115" sldId="392"/>
            <ac:spMk id="4" creationId="{D9B300C8-1CF6-0B6F-7B3D-B887B89F1805}"/>
          </ac:spMkLst>
        </pc:spChg>
        <pc:spChg chg="del">
          <ac:chgData name="태규 어" userId="37997ff5120cb0e8" providerId="LiveId" clId="{77F9C205-BDA3-4237-9143-8E75380CC808}" dt="2023-08-21T12:50:18.526" v="164" actId="478"/>
          <ac:spMkLst>
            <pc:docMk/>
            <pc:sldMk cId="2972015115" sldId="392"/>
            <ac:spMk id="10" creationId="{00000000-0000-0000-0000-000000000000}"/>
          </ac:spMkLst>
        </pc:spChg>
        <pc:spChg chg="del">
          <ac:chgData name="태규 어" userId="37997ff5120cb0e8" providerId="LiveId" clId="{77F9C205-BDA3-4237-9143-8E75380CC808}" dt="2023-08-21T12:50:19.320" v="165" actId="478"/>
          <ac:spMkLst>
            <pc:docMk/>
            <pc:sldMk cId="2972015115" sldId="392"/>
            <ac:spMk id="13" creationId="{00000000-0000-0000-0000-000000000000}"/>
          </ac:spMkLst>
        </pc:spChg>
        <pc:spChg chg="mod">
          <ac:chgData name="태규 어" userId="37997ff5120cb0e8" providerId="LiveId" clId="{77F9C205-BDA3-4237-9143-8E75380CC808}" dt="2023-08-21T12:55:56.829" v="499" actId="1076"/>
          <ac:spMkLst>
            <pc:docMk/>
            <pc:sldMk cId="2972015115" sldId="392"/>
            <ac:spMk id="14" creationId="{00000000-0000-0000-0000-000000000000}"/>
          </ac:spMkLst>
        </pc:spChg>
        <pc:spChg chg="mod">
          <ac:chgData name="태규 어" userId="37997ff5120cb0e8" providerId="LiveId" clId="{77F9C205-BDA3-4237-9143-8E75380CC808}" dt="2023-08-21T12:47:26.756" v="25"/>
          <ac:spMkLst>
            <pc:docMk/>
            <pc:sldMk cId="2972015115" sldId="392"/>
            <ac:spMk id="28" creationId="{00000000-0000-0000-0000-000000000000}"/>
          </ac:spMkLst>
        </pc:spChg>
        <pc:picChg chg="add mod">
          <ac:chgData name="태규 어" userId="37997ff5120cb0e8" providerId="LiveId" clId="{77F9C205-BDA3-4237-9143-8E75380CC808}" dt="2023-08-21T12:52:51.720" v="344" actId="1076"/>
          <ac:picMkLst>
            <pc:docMk/>
            <pc:sldMk cId="2972015115" sldId="392"/>
            <ac:picMk id="3" creationId="{D20406F1-4D17-8B47-4C5B-4E36FE5C0666}"/>
          </ac:picMkLst>
        </pc:picChg>
      </pc:sldChg>
      <pc:sldChg chg="addSp delSp modSp add mod">
        <pc:chgData name="태규 어" userId="37997ff5120cb0e8" providerId="LiveId" clId="{77F9C205-BDA3-4237-9143-8E75380CC808}" dt="2023-08-21T13:15:30.516" v="523" actId="20577"/>
        <pc:sldMkLst>
          <pc:docMk/>
          <pc:sldMk cId="3967029848" sldId="393"/>
        </pc:sldMkLst>
        <pc:spChg chg="del">
          <ac:chgData name="태규 어" userId="37997ff5120cb0e8" providerId="LiveId" clId="{77F9C205-BDA3-4237-9143-8E75380CC808}" dt="2023-08-21T12:55:39.642" v="495" actId="478"/>
          <ac:spMkLst>
            <pc:docMk/>
            <pc:sldMk cId="3967029848" sldId="393"/>
            <ac:spMk id="4" creationId="{D9B300C8-1CF6-0B6F-7B3D-B887B89F1805}"/>
          </ac:spMkLst>
        </pc:spChg>
        <pc:spChg chg="mod">
          <ac:chgData name="태규 어" userId="37997ff5120cb0e8" providerId="LiveId" clId="{77F9C205-BDA3-4237-9143-8E75380CC808}" dt="2023-08-21T13:15:30.516" v="523" actId="20577"/>
          <ac:spMkLst>
            <pc:docMk/>
            <pc:sldMk cId="3967029848" sldId="393"/>
            <ac:spMk id="14" creationId="{00000000-0000-0000-0000-000000000000}"/>
          </ac:spMkLst>
        </pc:spChg>
        <pc:picChg chg="del">
          <ac:chgData name="태규 어" userId="37997ff5120cb0e8" providerId="LiveId" clId="{77F9C205-BDA3-4237-9143-8E75380CC808}" dt="2023-08-21T12:54:43.200" v="347" actId="478"/>
          <ac:picMkLst>
            <pc:docMk/>
            <pc:sldMk cId="3967029848" sldId="393"/>
            <ac:picMk id="3" creationId="{D20406F1-4D17-8B47-4C5B-4E36FE5C0666}"/>
          </ac:picMkLst>
        </pc:picChg>
        <pc:picChg chg="add mod">
          <ac:chgData name="태규 어" userId="37997ff5120cb0e8" providerId="LiveId" clId="{77F9C205-BDA3-4237-9143-8E75380CC808}" dt="2023-08-21T12:55:42.541" v="496" actId="14100"/>
          <ac:picMkLst>
            <pc:docMk/>
            <pc:sldMk cId="3967029848" sldId="393"/>
            <ac:picMk id="5" creationId="{9929F1D6-8086-719B-28A6-99AB340221A9}"/>
          </ac:picMkLst>
        </pc:picChg>
      </pc:sldChg>
      <pc:sldChg chg="add del">
        <pc:chgData name="태규 어" userId="37997ff5120cb0e8" providerId="LiveId" clId="{77F9C205-BDA3-4237-9143-8E75380CC808}" dt="2023-08-21T12:54:45.490" v="349"/>
        <pc:sldMkLst>
          <pc:docMk/>
          <pc:sldMk cId="1797604071" sldId="394"/>
        </pc:sldMkLst>
      </pc:sldChg>
    </pc:docChg>
  </pc:docChgLst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  <pc:docChgLst>
    <pc:chgData name="어 태규" userId="37997ff5120cb0e8" providerId="LiveId" clId="{8247EE80-7E97-4152-A9A8-F6196259E589}"/>
    <pc:docChg chg="modSld">
      <pc:chgData name="어 태규" userId="37997ff5120cb0e8" providerId="LiveId" clId="{8247EE80-7E97-4152-A9A8-F6196259E589}" dt="2023-08-22T14:54:19.473" v="5" actId="20577"/>
      <pc:docMkLst>
        <pc:docMk/>
      </pc:docMkLst>
      <pc:sldChg chg="modSp mod">
        <pc:chgData name="어 태규" userId="37997ff5120cb0e8" providerId="LiveId" clId="{8247EE80-7E97-4152-A9A8-F6196259E589}" dt="2023-08-22T14:54:19.473" v="5" actId="20577"/>
        <pc:sldMkLst>
          <pc:docMk/>
          <pc:sldMk cId="0" sldId="263"/>
        </pc:sldMkLst>
        <pc:spChg chg="mod">
          <ac:chgData name="어 태규" userId="37997ff5120cb0e8" providerId="LiveId" clId="{8247EE80-7E97-4152-A9A8-F6196259E589}" dt="2023-08-22T14:54:19.473" v="5" actId="20577"/>
          <ac:spMkLst>
            <pc:docMk/>
            <pc:sldMk cId="0" sldId="263"/>
            <ac:spMk id="25" creationId="{CCE6FF40-407A-BD7B-BED1-CE6C40863D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2023-08-22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2023. 08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BE789-094B-47C5-A3F5-F767479CA7BA}"/>
              </a:ext>
            </a:extLst>
          </p:cNvPr>
          <p:cNvSpPr/>
          <p:nvPr/>
        </p:nvSpPr>
        <p:spPr>
          <a:xfrm>
            <a:off x="603350" y="1470479"/>
            <a:ext cx="7785074" cy="4622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04546-0901-450D-B519-12E7E410EFC1}"/>
              </a:ext>
            </a:extLst>
          </p:cNvPr>
          <p:cNvSpPr txBox="1"/>
          <p:nvPr/>
        </p:nvSpPr>
        <p:spPr>
          <a:xfrm>
            <a:off x="1115616" y="351494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정상 프로세스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32D30-7866-4F89-8D00-5FB2836BE379}"/>
              </a:ext>
            </a:extLst>
          </p:cNvPr>
          <p:cNvSpPr txBox="1"/>
          <p:nvPr/>
        </p:nvSpPr>
        <p:spPr>
          <a:xfrm>
            <a:off x="1196986" y="43221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프로세스 상태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52724C-DEC0-4F30-94FA-0F2577D7ECE3}"/>
              </a:ext>
            </a:extLst>
          </p:cNvPr>
          <p:cNvSpPr txBox="1"/>
          <p:nvPr/>
        </p:nvSpPr>
        <p:spPr>
          <a:xfrm>
            <a:off x="5380296" y="202024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서버 자원 사용량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86191-DBD9-4C68-965C-4741DD4CE66A}"/>
              </a:ext>
            </a:extLst>
          </p:cNvPr>
          <p:cNvSpPr txBox="1"/>
          <p:nvPr/>
        </p:nvSpPr>
        <p:spPr>
          <a:xfrm>
            <a:off x="2990632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7200C-3253-417B-9F07-ACC8C4D31B70}"/>
              </a:ext>
            </a:extLst>
          </p:cNvPr>
          <p:cNvSpPr/>
          <p:nvPr/>
        </p:nvSpPr>
        <p:spPr>
          <a:xfrm>
            <a:off x="4813005" y="3528941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493EA8-5111-44E4-A2F0-B3F1FCD68BFC}"/>
              </a:ext>
            </a:extLst>
          </p:cNvPr>
          <p:cNvSpPr/>
          <p:nvPr/>
        </p:nvSpPr>
        <p:spPr>
          <a:xfrm>
            <a:off x="5216120" y="3415822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6FFE6-6AAC-4143-A31F-999BDB6C4A3D}"/>
              </a:ext>
            </a:extLst>
          </p:cNvPr>
          <p:cNvSpPr txBox="1"/>
          <p:nvPr/>
        </p:nvSpPr>
        <p:spPr>
          <a:xfrm>
            <a:off x="4747613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F9FD-0B6D-4C10-B0ED-BCDAD61DBF37}"/>
              </a:ext>
            </a:extLst>
          </p:cNvPr>
          <p:cNvSpPr txBox="1"/>
          <p:nvPr/>
        </p:nvSpPr>
        <p:spPr>
          <a:xfrm>
            <a:off x="5172057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8665-7F29-47D1-98FD-C16A9AD0EBAA}"/>
              </a:ext>
            </a:extLst>
          </p:cNvPr>
          <p:cNvSpPr txBox="1"/>
          <p:nvPr/>
        </p:nvSpPr>
        <p:spPr>
          <a:xfrm>
            <a:off x="5149597" y="30763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26C6A-1CFC-47C0-9916-F18AB643702A}"/>
              </a:ext>
            </a:extLst>
          </p:cNvPr>
          <p:cNvSpPr txBox="1"/>
          <p:nvPr/>
        </p:nvSpPr>
        <p:spPr>
          <a:xfrm>
            <a:off x="4738069" y="32330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5FBEEDB-A070-4F8A-8660-75117D0C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94211"/>
              </p:ext>
            </p:extLst>
          </p:nvPr>
        </p:nvGraphicFramePr>
        <p:xfrm>
          <a:off x="1125558" y="4653880"/>
          <a:ext cx="672731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서버구분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서버명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ALERT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/>
                        <a:t>시각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 14:00:00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시작됨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</a:t>
                      </a:r>
                      <a:r>
                        <a:rPr lang="en-US" altLang="ko-KR" sz="1100" baseline="0" dirty="0"/>
                        <a:t> 13:30:30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SMTP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</a:t>
                      </a:r>
                      <a:r>
                        <a:rPr lang="en-US" altLang="ko-KR" sz="1100" baseline="0" dirty="0"/>
                        <a:t> 16:20:22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AZURE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 09:00:01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E7736A-EA6E-4F83-9EB5-10259AC521AC}"/>
              </a:ext>
            </a:extLst>
          </p:cNvPr>
          <p:cNvSpPr txBox="1"/>
          <p:nvPr/>
        </p:nvSpPr>
        <p:spPr>
          <a:xfrm>
            <a:off x="1123993" y="384618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프로세스 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5F15D4-D263-47A9-BB0D-8D7D3A6B786E}"/>
              </a:ext>
            </a:extLst>
          </p:cNvPr>
          <p:cNvSpPr txBox="1"/>
          <p:nvPr/>
        </p:nvSpPr>
        <p:spPr>
          <a:xfrm>
            <a:off x="3216771" y="3815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05FF0-419A-4DA8-BD9C-939C7D758925}"/>
              </a:ext>
            </a:extLst>
          </p:cNvPr>
          <p:cNvSpPr txBox="1"/>
          <p:nvPr/>
        </p:nvSpPr>
        <p:spPr>
          <a:xfrm>
            <a:off x="1932831" y="204238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서버 상태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04D407-1229-4E7E-A3F2-2B4404388E8E}"/>
              </a:ext>
            </a:extLst>
          </p:cNvPr>
          <p:cNvSpPr/>
          <p:nvPr/>
        </p:nvSpPr>
        <p:spPr>
          <a:xfrm>
            <a:off x="1372991" y="2346594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정상</a:t>
            </a:r>
            <a:r>
              <a:rPr lang="en-US" altLang="ko-KR" sz="1200" b="1" dirty="0"/>
              <a:t>(50)</a:t>
            </a:r>
            <a:endParaRPr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56CC6C1-C1A8-4162-885E-2F00B2F4CF72}"/>
              </a:ext>
            </a:extLst>
          </p:cNvPr>
          <p:cNvSpPr/>
          <p:nvPr/>
        </p:nvSpPr>
        <p:spPr>
          <a:xfrm>
            <a:off x="2665675" y="2349128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오류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1D47B8-D6AE-4F3C-BE8D-74C385CD77CC}"/>
              </a:ext>
            </a:extLst>
          </p:cNvPr>
          <p:cNvSpPr/>
          <p:nvPr/>
        </p:nvSpPr>
        <p:spPr>
          <a:xfrm>
            <a:off x="5903341" y="3318855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9BFF4C-F124-4B8B-8816-78CA1E95AB29}"/>
              </a:ext>
            </a:extLst>
          </p:cNvPr>
          <p:cNvSpPr/>
          <p:nvPr/>
        </p:nvSpPr>
        <p:spPr>
          <a:xfrm>
            <a:off x="6306456" y="3091861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F184F8-669C-4916-AA04-46E6B2A25A01}"/>
              </a:ext>
            </a:extLst>
          </p:cNvPr>
          <p:cNvSpPr txBox="1"/>
          <p:nvPr/>
        </p:nvSpPr>
        <p:spPr>
          <a:xfrm>
            <a:off x="5837949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571F6A-61EE-4345-9854-E56C7CA72D90}"/>
              </a:ext>
            </a:extLst>
          </p:cNvPr>
          <p:cNvSpPr txBox="1"/>
          <p:nvPr/>
        </p:nvSpPr>
        <p:spPr>
          <a:xfrm>
            <a:off x="6262393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D3C7D9-3BBA-4D5C-8976-BF2DE35BE892}"/>
              </a:ext>
            </a:extLst>
          </p:cNvPr>
          <p:cNvSpPr txBox="1"/>
          <p:nvPr/>
        </p:nvSpPr>
        <p:spPr>
          <a:xfrm>
            <a:off x="6243269" y="28139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C99237-CC24-481F-B386-E4CEDE9FD794}"/>
              </a:ext>
            </a:extLst>
          </p:cNvPr>
          <p:cNvSpPr txBox="1"/>
          <p:nvPr/>
        </p:nvSpPr>
        <p:spPr>
          <a:xfrm>
            <a:off x="5831138" y="300072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C83AC8-7D71-429D-92C5-4B4718A5F31B}"/>
              </a:ext>
            </a:extLst>
          </p:cNvPr>
          <p:cNvSpPr/>
          <p:nvPr/>
        </p:nvSpPr>
        <p:spPr>
          <a:xfrm>
            <a:off x="6987048" y="3709151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A4DBA8-7D36-4531-BBC6-11284B8718A6}"/>
              </a:ext>
            </a:extLst>
          </p:cNvPr>
          <p:cNvSpPr/>
          <p:nvPr/>
        </p:nvSpPr>
        <p:spPr>
          <a:xfrm>
            <a:off x="7390163" y="3225953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BA2F2-1628-45D1-9E6A-B39DA54C6ED5}"/>
              </a:ext>
            </a:extLst>
          </p:cNvPr>
          <p:cNvSpPr txBox="1"/>
          <p:nvPr/>
        </p:nvSpPr>
        <p:spPr>
          <a:xfrm>
            <a:off x="6921656" y="3886263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934086-1ED4-49E2-A23E-E011FADA59F7}"/>
              </a:ext>
            </a:extLst>
          </p:cNvPr>
          <p:cNvSpPr txBox="1"/>
          <p:nvPr/>
        </p:nvSpPr>
        <p:spPr>
          <a:xfrm>
            <a:off x="7346100" y="388074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510C53-B2F6-4519-8E4C-5779E051A26C}"/>
              </a:ext>
            </a:extLst>
          </p:cNvPr>
          <p:cNvSpPr txBox="1"/>
          <p:nvPr/>
        </p:nvSpPr>
        <p:spPr>
          <a:xfrm>
            <a:off x="7318752" y="28878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F76C96-24DC-46CC-A340-DBE7A98464C5}"/>
              </a:ext>
            </a:extLst>
          </p:cNvPr>
          <p:cNvSpPr txBox="1"/>
          <p:nvPr/>
        </p:nvSpPr>
        <p:spPr>
          <a:xfrm>
            <a:off x="6921656" y="33954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4F37EE-1CDF-4A63-9012-AADC36963D26}"/>
              </a:ext>
            </a:extLst>
          </p:cNvPr>
          <p:cNvSpPr txBox="1"/>
          <p:nvPr/>
        </p:nvSpPr>
        <p:spPr>
          <a:xfrm>
            <a:off x="4630341" y="23602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구글클라우드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- GW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4DACC7-0600-4185-BA28-0F6B65B00876}"/>
              </a:ext>
            </a:extLst>
          </p:cNvPr>
          <p:cNvSpPr txBox="1"/>
          <p:nvPr/>
        </p:nvSpPr>
        <p:spPr>
          <a:xfrm>
            <a:off x="5803743" y="235306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AWS</a:t>
            </a:r>
          </a:p>
          <a:p>
            <a:pPr algn="ctr"/>
            <a:r>
              <a:rPr lang="en-US" altLang="ko-KR" sz="1200" b="1" dirty="0"/>
              <a:t>- SMTP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370B21-4B51-440F-BEE2-B0836A95B9A1}"/>
              </a:ext>
            </a:extLst>
          </p:cNvPr>
          <p:cNvSpPr txBox="1"/>
          <p:nvPr/>
        </p:nvSpPr>
        <p:spPr>
          <a:xfrm>
            <a:off x="7016347" y="2371479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AZURE</a:t>
            </a:r>
          </a:p>
          <a:p>
            <a:pPr algn="ctr"/>
            <a:r>
              <a:rPr lang="en-US" altLang="ko-KR" sz="1200" b="1" dirty="0"/>
              <a:t>- FTP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D25DEF-CD8D-4AE1-B843-4E6C0DFD7254}"/>
              </a:ext>
            </a:extLst>
          </p:cNvPr>
          <p:cNvSpPr txBox="1"/>
          <p:nvPr/>
        </p:nvSpPr>
        <p:spPr>
          <a:xfrm>
            <a:off x="640941" y="1518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2022/06/30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실 개발시 일부 변경될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92AF48E3-F848-41F2-A847-CFFB1FCD5A10}"/>
              </a:ext>
            </a:extLst>
          </p:cNvPr>
          <p:cNvSpPr/>
          <p:nvPr/>
        </p:nvSpPr>
        <p:spPr>
          <a:xfrm>
            <a:off x="2989429" y="3109154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26A477C-490F-4BC8-9804-90B1F10DFE94}"/>
              </a:ext>
            </a:extLst>
          </p:cNvPr>
          <p:cNvSpPr/>
          <p:nvPr/>
        </p:nvSpPr>
        <p:spPr>
          <a:xfrm>
            <a:off x="931178" y="1281258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id="{D2F149FD-CC69-4B63-95C2-9F0DA132C076}"/>
              </a:ext>
            </a:extLst>
          </p:cNvPr>
          <p:cNvSpPr/>
          <p:nvPr/>
        </p:nvSpPr>
        <p:spPr>
          <a:xfrm>
            <a:off x="4174332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Kibana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FD1E7D3-D15A-52E3-8FB5-FB5BB64BF97D}"/>
              </a:ext>
            </a:extLst>
          </p:cNvPr>
          <p:cNvSpPr/>
          <p:nvPr/>
        </p:nvSpPr>
        <p:spPr>
          <a:xfrm>
            <a:off x="2843809" y="1272402"/>
            <a:ext cx="992334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2A0926EC-5F0A-7A2E-9A30-445ADE7B1ABE}"/>
              </a:ext>
            </a:extLst>
          </p:cNvPr>
          <p:cNvSpPr/>
          <p:nvPr/>
        </p:nvSpPr>
        <p:spPr>
          <a:xfrm>
            <a:off x="4174913" y="1260551"/>
            <a:ext cx="1069372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210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Kibana</a:t>
            </a:r>
            <a:r>
              <a:rPr lang="ko-KR" altLang="en-US" sz="1000" b="1" dirty="0"/>
              <a:t>를 이용하여 시각화를 진행한다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Agent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중앙 서버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수집대상시스템서버 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/>
              <a:t>Read</a:t>
            </a:r>
          </a:p>
          <a:p>
            <a:r>
              <a:rPr lang="en-US" altLang="ko-KR" sz="1200" dirty="0"/>
              <a:t>(CPU/MEM/Process</a:t>
            </a:r>
            <a:r>
              <a:rPr lang="ko-KR" altLang="en-US" sz="1200"/>
              <a:t>정보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Server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Kibana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4629337" y="4190601"/>
            <a:ext cx="235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 err="1"/>
              <a:t>Kibana</a:t>
            </a:r>
            <a:r>
              <a:rPr lang="en-US" altLang="ko-KR" sz="1200" dirty="0"/>
              <a:t> </a:t>
            </a:r>
            <a:r>
              <a:rPr lang="ko-KR" altLang="en-US" sz="1200"/>
              <a:t>에서 조회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Agent </a:t>
            </a:r>
            <a:r>
              <a:rPr lang="ko-KR" altLang="en-US" sz="1200"/>
              <a:t>프로그램으로부터</a:t>
            </a:r>
            <a:endParaRPr lang="en-US" altLang="ko-KR" sz="1200" dirty="0"/>
          </a:p>
          <a:p>
            <a:r>
              <a:rPr lang="ko-KR" altLang="en-US" sz="1200" dirty="0"/>
              <a:t>정보 수신</a:t>
            </a:r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CPU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get_cpu_utilization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get_memory_utilization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클라우드</a:t>
            </a:r>
            <a:r>
              <a:rPr lang="ko-KR" altLang="en-US" sz="1200" b="1" dirty="0"/>
              <a:t> 자원 사용량 수집 </a:t>
            </a:r>
            <a:r>
              <a:rPr lang="en-US" altLang="ko-KR" sz="1200" b="1" dirty="0"/>
              <a:t>Agent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>
                <a:solidFill>
                  <a:srgbClr val="00B050"/>
                </a:solidFill>
              </a:rPr>
              <a:t> (Agent</a:t>
            </a:r>
            <a:r>
              <a:rPr lang="ko-KR" altLang="en-US" sz="900" b="1" dirty="0">
                <a:solidFill>
                  <a:srgbClr val="00B050"/>
                </a:solidFill>
              </a:rPr>
              <a:t>로부터 모니터링 정보를 </a:t>
            </a:r>
            <a:r>
              <a:rPr lang="ko-KR" altLang="en-US" sz="900" b="1" dirty="0" err="1">
                <a:solidFill>
                  <a:srgbClr val="00B050"/>
                </a:solidFill>
              </a:rPr>
              <a:t>요청받아</a:t>
            </a:r>
            <a:r>
              <a:rPr lang="ko-KR" altLang="en-US" sz="900" b="1" dirty="0">
                <a:solidFill>
                  <a:srgbClr val="00B050"/>
                </a:solidFill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</a:rPr>
              <a:t>DB</a:t>
            </a:r>
            <a:r>
              <a:rPr lang="ko-KR" altLang="en-US" sz="900" b="1" dirty="0">
                <a:solidFill>
                  <a:srgbClr val="00B050"/>
                </a:solidFill>
              </a:rPr>
              <a:t>에 저장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수집한 자원사용량 저장을 위한 </a:t>
            </a:r>
            <a:r>
              <a:rPr lang="en-US" altLang="ko-KR" sz="1200" b="1" dirty="0"/>
              <a:t>DB </a:t>
            </a:r>
            <a:r>
              <a:rPr lang="ko-KR" altLang="en-US" sz="1200" b="1"/>
              <a:t>통신 </a:t>
            </a:r>
            <a:r>
              <a:rPr lang="en-US" altLang="ko-KR" sz="1200" b="1" dirty="0"/>
              <a:t>Server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525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HOSTING.KR</a:t>
            </a:r>
            <a:r>
              <a:rPr lang="ko-KR" altLang="en-US" sz="1200" b="1" dirty="0"/>
              <a:t>의 웹 호스팅 서비스를 이용하여 구성한 웹페이지 파일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06F1-4D17-8B47-4C5B-4E36FE5C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9" y="1423658"/>
            <a:ext cx="8472144" cy="4099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300C8-1CF6-0B6F-7B3D-B887B89F1805}"/>
              </a:ext>
            </a:extLst>
          </p:cNvPr>
          <p:cNvSpPr txBox="1"/>
          <p:nvPr/>
        </p:nvSpPr>
        <p:spPr>
          <a:xfrm>
            <a:off x="1421630" y="5682418"/>
            <a:ext cx="622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파일관리자의 </a:t>
            </a:r>
            <a:r>
              <a:rPr lang="en-US" altLang="ko-KR" sz="1200" b="1" dirty="0" err="1"/>
              <a:t>public_html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경로에 구성한 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html </a:t>
            </a:r>
            <a:r>
              <a:rPr lang="ko-KR" altLang="en-US" sz="1200" b="1" dirty="0"/>
              <a:t>파일을 추가하여 웹 서비스 구동</a:t>
            </a:r>
          </a:p>
        </p:txBody>
      </p:sp>
    </p:spTree>
    <p:extLst>
      <p:ext uri="{BB962C8B-B14F-4D97-AF65-F5344CB8AC3E}">
        <p14:creationId xmlns:p14="http://schemas.microsoft.com/office/powerpoint/2010/main" val="29720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사이트 접속 시 모니터링을 할 수 있는 초기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F1D6-8086-719B-28A6-99AB3402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1385946"/>
            <a:ext cx="8167365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- Main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49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008467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173926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4" name="Picture " descr="C:/Users/jihoon/AppData/Roaming/PolarisOffice/ETemp/15340_22793768/fImage715055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10" y="1485265"/>
            <a:ext cx="5462905" cy="3782060"/>
          </a:xfrm>
          <a:prstGeom prst="rect">
            <a:avLst/>
          </a:prstGeom>
          <a:noFill/>
        </p:spPr>
      </p:pic>
      <p:sp>
        <p:nvSpPr>
          <p:cNvPr id="31755" name="Rect 0"/>
          <p:cNvSpPr txBox="1">
            <a:spLocks/>
          </p:cNvSpPr>
          <p:nvPr/>
        </p:nvSpPr>
        <p:spPr>
          <a:xfrm>
            <a:off x="6302375" y="1610360"/>
            <a:ext cx="2270125" cy="9544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Function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각 클라우드별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CPU, Memory</a:t>
            </a: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값 표시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6" name="Rect 0"/>
          <p:cNvSpPr txBox="1">
            <a:spLocks/>
          </p:cNvSpPr>
          <p:nvPr/>
        </p:nvSpPr>
        <p:spPr>
          <a:xfrm>
            <a:off x="5387975" y="3650615"/>
            <a:ext cx="4098290" cy="1261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Improvement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Defalut 화면에 AWS, GCP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그래프가 동시에 나오게 수정 예정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7" name="Picture " descr="C:/Users/jihoon/AppData/Roaming/PolarisOffice/ETemp/15340_22793768/fImage277350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" y="5842000"/>
            <a:ext cx="4565650" cy="222250"/>
          </a:xfrm>
          <a:prstGeom prst="rect">
            <a:avLst/>
          </a:prstGeom>
          <a:noFill/>
        </p:spPr>
      </p:pic>
      <p:cxnSp>
        <p:nvCxnSpPr>
          <p:cNvPr id="31758" name="Rect 0"/>
          <p:cNvCxnSpPr/>
          <p:nvPr/>
        </p:nvCxnSpPr>
        <p:spPr>
          <a:xfrm>
            <a:off x="1380490" y="4775200"/>
            <a:ext cx="43180" cy="94932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9" name="Rect 0"/>
          <p:cNvSpPr txBox="1">
            <a:spLocks/>
          </p:cNvSpPr>
          <p:nvPr/>
        </p:nvSpPr>
        <p:spPr>
          <a:xfrm>
            <a:off x="786130" y="6174105"/>
            <a:ext cx="4834890" cy="2616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 b="1">
                <a:latin typeface="맑은 고딕" charset="0"/>
                <a:ea typeface="맑은 고딕" charset="0"/>
              </a:rPr>
              <a:t>Canvas tag를 이용하여 dashboard 형성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85834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- Main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57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805724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266573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5" name="Rect 0"/>
          <p:cNvSpPr txBox="1">
            <a:spLocks/>
          </p:cNvSpPr>
          <p:nvPr/>
        </p:nvSpPr>
        <p:spPr>
          <a:xfrm>
            <a:off x="6016625" y="5690870"/>
            <a:ext cx="211391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Dashboard data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6" name="Picture " descr="C:/Users/jihoon/AppData/Roaming/PolarisOffice/ETemp/15340_22793768/fImage21995583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925" y="1422400"/>
            <a:ext cx="2905125" cy="4022725"/>
          </a:xfrm>
          <a:prstGeom prst="rect">
            <a:avLst/>
          </a:prstGeom>
          <a:noFill/>
        </p:spPr>
      </p:pic>
      <p:pic>
        <p:nvPicPr>
          <p:cNvPr id="31757" name="Picture " descr="C:/Users/jihoon/AppData/Roaming/PolarisOffice/ETemp/15340_22793768/fImage18309584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5" y="1422400"/>
            <a:ext cx="4385310" cy="2287270"/>
          </a:xfrm>
          <a:prstGeom prst="rect">
            <a:avLst/>
          </a:prstGeom>
          <a:noFill/>
        </p:spPr>
      </p:pic>
      <p:pic>
        <p:nvPicPr>
          <p:cNvPr id="31758" name="Picture " descr="C:/Users/jihoon/AppData/Roaming/PolarisOffice/ETemp/15340_22793768/fImage1979585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5573395"/>
            <a:ext cx="2302510" cy="420370"/>
          </a:xfrm>
          <a:prstGeom prst="rect">
            <a:avLst/>
          </a:prstGeom>
          <a:noFill/>
        </p:spPr>
      </p:pic>
      <p:sp>
        <p:nvSpPr>
          <p:cNvPr id="31759" name="Rect 0"/>
          <p:cNvSpPr txBox="1">
            <a:spLocks/>
          </p:cNvSpPr>
          <p:nvPr/>
        </p:nvSpPr>
        <p:spPr>
          <a:xfrm>
            <a:off x="1255395" y="3845560"/>
            <a:ext cx="240728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Get Today button 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31760" name="Rect 0"/>
          <p:cNvCxnSpPr/>
          <p:nvPr/>
        </p:nvCxnSpPr>
        <p:spPr>
          <a:xfrm>
            <a:off x="5224145" y="1168400"/>
            <a:ext cx="9525" cy="5284470"/>
          </a:xfrm>
          <a:prstGeom prst="line">
            <a:avLst/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1" name="Picture " descr="C:/Users/jihoon/AppData/Roaming/PolarisOffice/ETemp/15340_22793768/fImage2409588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090" y="4767580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658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6618145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2504440" y="835660"/>
            <a:ext cx="413575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Function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실시간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Memory, CPU</a:t>
            </a:r>
            <a:r>
              <a:rPr sz="1200" b="1">
                <a:latin typeface="맑은 고딕" charset="0"/>
                <a:ea typeface="맑은 고딕" charset="0"/>
              </a:rPr>
              <a:t> 사용량을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Data Table</a:t>
            </a:r>
            <a:r>
              <a:rPr sz="1200" b="1">
                <a:latin typeface="맑은 고딕" charset="0"/>
                <a:ea typeface="맑은 고딕" charset="0"/>
              </a:rPr>
              <a:t>로 확인 가능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" name="Picture " descr="C:/Users/jihoon/AppData/Roaming/PolarisOffice/ETemp/15340_22793768/fImage52834663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90" y="1871980"/>
            <a:ext cx="5977255" cy="4315460"/>
          </a:xfrm>
          <a:prstGeom prst="rect">
            <a:avLst/>
          </a:prstGeom>
          <a:noFill/>
        </p:spPr>
      </p:pic>
      <p:sp>
        <p:nvSpPr>
          <p:cNvPr id="31754" name="텍스트 상자 1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 Data Table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73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736996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0" name="Picture " descr="C:/Users/jihoon/AppData/Roaming/PolarisOffice/ETemp/15340_22793768/fImage2730273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" y="1282700"/>
            <a:ext cx="3696970" cy="4849495"/>
          </a:xfrm>
          <a:prstGeom prst="rect">
            <a:avLst/>
          </a:prstGeom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>
            <a:off x="2291080" y="807085"/>
            <a:ext cx="413575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Data Table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5230495" y="2924810"/>
            <a:ext cx="3300730" cy="1384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Improvement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현재 값을 임의로 작성 한 상태이지만, 최종적으로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Server</a:t>
            </a:r>
            <a:r>
              <a:rPr sz="1200" b="1">
                <a:latin typeface="맑은 고딕" charset="0"/>
                <a:ea typeface="맑은 고딕" charset="0"/>
              </a:rPr>
              <a:t>에서 받아오는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Data</a:t>
            </a:r>
            <a:r>
              <a:rPr sz="1200" b="1">
                <a:latin typeface="맑은 고딕" charset="0"/>
                <a:ea typeface="맑은 고딕" charset="0"/>
              </a:rPr>
              <a:t>를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Table</a:t>
            </a:r>
            <a:r>
              <a:rPr sz="1200" b="1">
                <a:latin typeface="맑은 고딕" charset="0"/>
                <a:ea typeface="맑은 고딕" charset="0"/>
              </a:rPr>
              <a:t>에 연동 될 수 있게 수정 예정 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19" name="Rect 0"/>
          <p:cNvCxnSpPr/>
          <p:nvPr/>
        </p:nvCxnSpPr>
        <p:spPr>
          <a:xfrm>
            <a:off x="4580890" y="1282700"/>
            <a:ext cx="635" cy="5074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4" name="텍스트 상자 2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</a:t>
            </a:r>
            <a:r>
              <a:rPr lang="ko-KR"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 Data Table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811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8141942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251142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" name="Picture " descr="C:/Users/jihoon/AppData/Roaming/PolarisOffice/ETemp/15340_22793768/fImage40919816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65" y="1341120"/>
            <a:ext cx="3690620" cy="3660140"/>
          </a:xfrm>
          <a:prstGeom prst="rect">
            <a:avLst/>
          </a:prstGeom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>
            <a:off x="1410970" y="5488940"/>
            <a:ext cx="6473825" cy="615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▶ </a:t>
            </a:r>
            <a:r>
              <a:rPr sz="1700" b="1">
                <a:latin typeface="맑은 고딕" charset="0"/>
                <a:ea typeface="맑은 고딕" charset="0"/>
              </a:rPr>
              <a:t>‘필요한 세부사항 추가 예정’ 항목에 다수의 AWS, GCP Server를 </a:t>
            </a:r>
            <a:r>
              <a:rPr lang="ko-KR" sz="1700" b="1">
                <a:latin typeface="맑은 고딕" charset="0"/>
                <a:ea typeface="맑은 고딕" charset="0"/>
              </a:rPr>
              <a:t>Monitoring page</a:t>
            </a:r>
            <a:r>
              <a:rPr sz="1700" b="1">
                <a:latin typeface="맑은 고딕" charset="0"/>
                <a:ea typeface="맑은 고딕" charset="0"/>
              </a:rPr>
              <a:t>로 연결</a:t>
            </a:r>
            <a:endParaRPr lang="ko-KR" altLang="en-US" sz="1700" b="1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(1)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(1)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26" name="Picture " descr="C:/Users/jihoon/AppData/Roaming/PolarisOffice/ETemp/15340_22793768/fImage225688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 noGrp="1"/>
          </p:cNvSpPr>
          <p:nvPr>
            <p:ph type="ftr"/>
          </p:nvPr>
        </p:nvSpPr>
        <p:spPr>
          <a:xfrm>
            <a:off x="3124200" y="6381115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0729" name="Picture " descr="C:/Users/jihoon/AppData/Roaming/PolarisOffice/ETemp/15340_22793768/fImage819564891239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>
            <a:off x="539750" y="119697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3259455" y="849630"/>
            <a:ext cx="344805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jihoon/AppData/Roaming/PolarisOffice/ETemp/15340_22793768/fImage150976894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2142490"/>
            <a:ext cx="4258945" cy="3735070"/>
          </a:xfrm>
          <a:prstGeom prst="rect">
            <a:avLst/>
          </a:prstGeom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>
            <a:off x="1835150" y="1484630"/>
            <a:ext cx="230187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Side bar – HTML 코드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>
            <a:off x="5363845" y="18141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 txBox="1">
            <a:spLocks/>
          </p:cNvSpPr>
          <p:nvPr/>
        </p:nvSpPr>
        <p:spPr>
          <a:xfrm>
            <a:off x="5965825" y="2142490"/>
            <a:ext cx="229743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Function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634355" y="2844165"/>
            <a:ext cx="316039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Side bar</a:t>
            </a:r>
            <a:r>
              <a:rPr sz="1400">
                <a:latin typeface="맑은 고딕" charset="0"/>
                <a:ea typeface="맑은 고딕" charset="0"/>
              </a:rPr>
              <a:t>에서 ‘필요한 세부사항 추가 예정’을 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Button</a:t>
            </a:r>
            <a:r>
              <a:rPr sz="1400">
                <a:latin typeface="맑은 고딕" charset="0"/>
                <a:ea typeface="맑은 고딕" charset="0"/>
              </a:rPr>
              <a:t>으로 만들어주는 코드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6226175" y="4347210"/>
            <a:ext cx="180086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Improvement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5584190" y="4954270"/>
            <a:ext cx="316039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‘필요한 세부사항 추가 예정</a:t>
            </a:r>
            <a:r>
              <a:rPr sz="1400" b="1">
                <a:latin typeface="맑은 고딕" charset="0"/>
                <a:ea typeface="맑은 고딕" charset="0"/>
              </a:rPr>
              <a:t>’</a:t>
            </a:r>
            <a:r>
              <a:rPr sz="1400">
                <a:latin typeface="맑은 고딕" charset="0"/>
                <a:ea typeface="맑은 고딕" charset="0"/>
              </a:rPr>
              <a:t>를 AWS, GCP의 </a:t>
            </a:r>
            <a:r>
              <a:rPr lang="ko-KR" sz="1400">
                <a:latin typeface="맑은 고딕" charset="0"/>
                <a:ea typeface="맑은 고딕" charset="0"/>
              </a:rPr>
              <a:t>Server Monitoring </a:t>
            </a:r>
            <a:r>
              <a:rPr lang="ko-KR"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page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연결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32715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48945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301365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97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0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53085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48965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973153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015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5053330" y="4690110"/>
            <a:ext cx="2682875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선택 시 페이지가 전환되어,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멤버별로 사이트의 구성한 영역 소개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jihoon/AppData/Roaming/PolarisOffice/ETemp/15340_22793768/fImage1008797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" y="1500505"/>
            <a:ext cx="3010535" cy="4201160"/>
          </a:xfrm>
          <a:prstGeom prst="rect">
            <a:avLst/>
          </a:prstGeom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>
            <a:off x="5097780" y="2810510"/>
            <a:ext cx="2592705" cy="415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100" b="1">
                <a:latin typeface="맑은 고딕" charset="0"/>
                <a:ea typeface="맑은 고딕" charset="0"/>
              </a:rPr>
              <a:t>Function</a:t>
            </a:r>
            <a:endParaRPr lang="ko-KR" altLang="en-US" sz="2100" b="1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4959350" y="3442970"/>
            <a:ext cx="2851785" cy="4921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300">
                <a:latin typeface="맑은 고딕" charset="0"/>
                <a:ea typeface="맑은 고딕" charset="0"/>
              </a:rPr>
              <a:t>멤버별 사이트 구성에 대한 설명 </a:t>
            </a:r>
            <a:r>
              <a:rPr lang="ko-KR" sz="1300">
                <a:latin typeface="맑은 고딕" charset="0"/>
                <a:ea typeface="맑은 고딕" charset="0"/>
              </a:rPr>
              <a:t>및 </a:t>
            </a:r>
            <a:r>
              <a:rPr sz="1300">
                <a:latin typeface="맑은 고딕" charset="0"/>
                <a:ea typeface="맑은 고딕" charset="0"/>
              </a:rPr>
              <a:t>페이지 이동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48615" y="122745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4140200" y="14966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텍스트 상자 3"/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(2)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5" name="텍스트 상자 5"/>
          <p:cNvSpPr txBox="1">
            <a:spLocks/>
          </p:cNvSpPr>
          <p:nvPr/>
        </p:nvSpPr>
        <p:spPr>
          <a:xfrm>
            <a:off x="3203575" y="848360"/>
            <a:ext cx="2710180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hoon/AppData/Roaming/PolarisOffice/ETemp/15340_22793768/fImage100871057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2267585"/>
            <a:ext cx="2600325" cy="3858895"/>
          </a:xfrm>
          <a:prstGeom prst="rect">
            <a:avLst/>
          </a:prstGeom>
          <a:noFill/>
        </p:spPr>
      </p:pic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1052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10558716.emf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363664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jihoon/AppData/Roaming/PolarisOffice/ETemp/15340_22793768/fImage96791058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466850"/>
            <a:ext cx="8785860" cy="574675"/>
          </a:xfrm>
          <a:prstGeom prst="rect">
            <a:avLst/>
          </a:prstGeom>
          <a:noFill/>
        </p:spPr>
      </p:pic>
      <p:pic>
        <p:nvPicPr>
          <p:cNvPr id="22" name="Picture " descr="C:/Users/jihoon/AppData/Roaming/PolarisOffice/ETemp/15340_22793768/fImage20751060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3425825"/>
            <a:ext cx="2827020" cy="562610"/>
          </a:xfrm>
          <a:prstGeom prst="rect">
            <a:avLst/>
          </a:prstGeom>
          <a:noFill/>
        </p:spPr>
      </p:pic>
      <p:sp>
        <p:nvSpPr>
          <p:cNvPr id="26" name="Rect 0"/>
          <p:cNvSpPr>
            <a:spLocks/>
          </p:cNvSpPr>
          <p:nvPr/>
        </p:nvSpPr>
        <p:spPr>
          <a:xfrm>
            <a:off x="3745230" y="3255645"/>
            <a:ext cx="1005840" cy="3225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500" b="0" cap="none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클릭</a:t>
            </a:r>
            <a:endParaRPr lang="ko-KR" altLang="en-US" sz="1500" b="0" cap="non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3646805" y="3683000"/>
            <a:ext cx="1228090" cy="127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4" name="텍스트 상자 4"/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| 페이지 설명 – Side bar (2)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5" name="그림 10" descr="C:/Users/jihoon/AppData/Roaming/PolarisOffice/ETemp/15340_22793768/fImage24091072544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890" y="2563495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1756" name="텍스트 상자 11"/>
          <p:cNvSpPr txBox="1">
            <a:spLocks/>
          </p:cNvSpPr>
          <p:nvPr/>
        </p:nvSpPr>
        <p:spPr>
          <a:xfrm>
            <a:off x="924560" y="4479290"/>
            <a:ext cx="387858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7" name="텍스트 상자 12"/>
          <p:cNvSpPr txBox="1">
            <a:spLocks/>
          </p:cNvSpPr>
          <p:nvPr/>
        </p:nvSpPr>
        <p:spPr>
          <a:xfrm>
            <a:off x="1397000" y="4591685"/>
            <a:ext cx="259270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Improvement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31758" name="텍스트 상자 13"/>
          <p:cNvSpPr txBox="1">
            <a:spLocks/>
          </p:cNvSpPr>
          <p:nvPr/>
        </p:nvSpPr>
        <p:spPr>
          <a:xfrm>
            <a:off x="1266190" y="5116195"/>
            <a:ext cx="2851785" cy="2921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인원별 설명이 포함 된 페이지 연결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31759" name="도형 14"/>
          <p:cNvSpPr>
            <a:spLocks/>
          </p:cNvSpPr>
          <p:nvPr/>
        </p:nvSpPr>
        <p:spPr>
          <a:xfrm>
            <a:off x="1262380" y="4337050"/>
            <a:ext cx="2868930" cy="146050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9093"/>
              </p:ext>
            </p:extLst>
          </p:nvPr>
        </p:nvGraphicFramePr>
        <p:xfrm>
          <a:off x="571450" y="1748280"/>
          <a:ext cx="8001100" cy="4009265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 err="1">
                <a:solidFill>
                  <a:schemeClr val="tx1"/>
                </a:solidFill>
              </a:rPr>
              <a:t>Kibana</a:t>
            </a:r>
            <a:r>
              <a:rPr lang="ko-KR" altLang="en-US" sz="1050" b="1" dirty="0">
                <a:solidFill>
                  <a:schemeClr val="tx1"/>
                </a:solidFill>
              </a:rPr>
              <a:t>를 이용하여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7821E-D2B0-4547-8CD2-3CC945149C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B168DA-E2E7-468C-A741-A2E813CD07ED}"/>
              </a:ext>
            </a:extLst>
          </p:cNvPr>
          <p:cNvGraphicFramePr>
            <a:graphicFrameLocks noGrp="1"/>
          </p:cNvGraphicFramePr>
          <p:nvPr/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042164" y="3680752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Kibana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292487" y="4064654"/>
            <a:ext cx="2041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Elastic Stack</a:t>
            </a:r>
            <a:r>
              <a:rPr lang="ko-KR" altLang="en-US" sz="1100" dirty="0"/>
              <a:t>에 포함된 </a:t>
            </a:r>
            <a:r>
              <a:rPr lang="ko-KR" altLang="en-US" sz="1100" dirty="0" err="1"/>
              <a:t>오픈소스</a:t>
            </a:r>
            <a:r>
              <a:rPr lang="ko-KR" altLang="en-US" sz="1100" dirty="0"/>
              <a:t> 시각화 도구로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데이터 소스로부터 데이터를 수집하여</a:t>
            </a:r>
            <a:r>
              <a:rPr lang="en-US" altLang="ko-KR" sz="1100" dirty="0"/>
              <a:t>, </a:t>
            </a:r>
            <a:r>
              <a:rPr lang="ko-KR" altLang="en-US" sz="1100" dirty="0"/>
              <a:t>가시적으로 정보를 분석할 수 있도록 제공하는 시각화 </a:t>
            </a:r>
            <a:r>
              <a:rPr lang="ko-KR" altLang="en-US" sz="1100" dirty="0" err="1"/>
              <a:t>대시보드</a:t>
            </a:r>
            <a:r>
              <a:rPr lang="ko-KR" altLang="en-US" sz="1100" dirty="0"/>
              <a:t> 기술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7214456" descr="EMB00000e9c34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1" y="2337681"/>
            <a:ext cx="3160480" cy="208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心者向け】Elastic StackのKibanaを触ってみよう | Developers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46" y="1527868"/>
            <a:ext cx="1270327" cy="12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2678810" y="310624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시각화 </a:t>
            </a:r>
            <a:r>
              <a:rPr lang="ko-KR" altLang="en-US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대시보드로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kibana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</a:p>
        </p:txBody>
      </p:sp>
      <p:pic>
        <p:nvPicPr>
          <p:cNvPr id="2056" name="Picture 8" descr="Databa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15720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6" descr="Arrow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1" y="1527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41040" y="309223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20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197048" y="4215881"/>
            <a:ext cx="2232248" cy="1791252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792683" y="4664138"/>
            <a:ext cx="22284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Kibana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산출물 예시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2060" name="Picture 12" descr="Curved Arr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31" y="2630104"/>
            <a:ext cx="665142" cy="66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27</Pages>
  <Words>2385</Words>
  <Characters>0</Characters>
  <Application>Microsoft Office PowerPoint</Application>
  <DocSecurity>0</DocSecurity>
  <PresentationFormat>화면 슬라이드 쇼(4:3)</PresentationFormat>
  <Lines>0</Lines>
  <Paragraphs>493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HY헤드라인M</vt:lpstr>
      <vt:lpstr>맑은 고딕</vt:lpstr>
      <vt:lpstr>바탕</vt:lpstr>
      <vt:lpstr>야놀자 야체 B</vt:lpstr>
      <vt:lpstr>휴먼명조</vt:lpstr>
      <vt:lpstr>Arial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어 태규</cp:lastModifiedBy>
  <cp:revision>3</cp:revision>
  <dcterms:modified xsi:type="dcterms:W3CDTF">2023-08-22T14:54:19Z</dcterms:modified>
  <cp:version>9.104.180.50690</cp:version>
</cp:coreProperties>
</file>