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CA1DC-5415-4A0C-868D-FED5F1FD0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9600" dirty="0"/>
              <a:t>VINTAGE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5BFC26-D160-4927-9CE3-4CAECD574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Non solo un e-shop</a:t>
            </a:r>
          </a:p>
        </p:txBody>
      </p:sp>
    </p:spTree>
    <p:extLst>
      <p:ext uri="{BB962C8B-B14F-4D97-AF65-F5344CB8AC3E}">
        <p14:creationId xmlns:p14="http://schemas.microsoft.com/office/powerpoint/2010/main" val="362211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317BC6-59B7-4D6B-9998-3C3190A1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59934"/>
            <a:ext cx="8869339" cy="1320800"/>
          </a:xfrm>
        </p:spPr>
        <p:txBody>
          <a:bodyPr>
            <a:normAutofit/>
          </a:bodyPr>
          <a:lstStyle/>
          <a:p>
            <a:r>
              <a:rPr lang="it-IT" sz="4800" dirty="0"/>
              <a:t>CI AVETE CHIESTO: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3C1931-AA91-4771-B8F6-CE4B6779E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010519"/>
            <a:ext cx="9112620" cy="3880773"/>
          </a:xfrm>
        </p:spPr>
        <p:txBody>
          <a:bodyPr>
            <a:normAutofit/>
          </a:bodyPr>
          <a:lstStyle/>
          <a:p>
            <a:r>
              <a:rPr lang="it-IT" sz="3200" b="1" dirty="0"/>
              <a:t>Pandemia</a:t>
            </a:r>
            <a:r>
              <a:rPr lang="it-IT" sz="3200" dirty="0"/>
              <a:t>: crescita acquisti online, necessità di un </a:t>
            </a:r>
            <a:r>
              <a:rPr lang="it-IT" sz="3200" b="1" dirty="0" err="1"/>
              <a:t>eshop</a:t>
            </a:r>
            <a:endParaRPr lang="it-IT" sz="3200" b="1" dirty="0"/>
          </a:p>
          <a:p>
            <a:r>
              <a:rPr lang="it-IT" sz="3200" dirty="0"/>
              <a:t>Implementazione di </a:t>
            </a:r>
            <a:r>
              <a:rPr lang="it-IT" sz="3200" b="1" dirty="0"/>
              <a:t>Social</a:t>
            </a:r>
            <a:r>
              <a:rPr lang="it-IT" sz="3200" dirty="0"/>
              <a:t> adeguati, creazione di </a:t>
            </a:r>
            <a:r>
              <a:rPr lang="it-IT" sz="3200" b="1" dirty="0"/>
              <a:t>challenge</a:t>
            </a:r>
          </a:p>
          <a:p>
            <a:r>
              <a:rPr lang="it-IT" sz="3200" dirty="0"/>
              <a:t>Target: </a:t>
            </a:r>
            <a:r>
              <a:rPr lang="it-IT" sz="3200" b="1" dirty="0"/>
              <a:t>giovani</a:t>
            </a:r>
          </a:p>
        </p:txBody>
      </p:sp>
    </p:spTree>
    <p:extLst>
      <p:ext uri="{BB962C8B-B14F-4D97-AF65-F5344CB8AC3E}">
        <p14:creationId xmlns:p14="http://schemas.microsoft.com/office/powerpoint/2010/main" val="355174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6B1FE-2259-4865-A61C-1101179A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PUNTI CHIAVE DELLO SHOP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1BA2D9-B93F-41E2-A0D3-AAEFBCD5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Vendita vestiti usati, anni </a:t>
            </a:r>
            <a:r>
              <a:rPr lang="it-IT" sz="3200" b="1" dirty="0"/>
              <a:t>60-70-80</a:t>
            </a:r>
            <a:r>
              <a:rPr lang="it-IT" sz="3200" dirty="0"/>
              <a:t>.</a:t>
            </a:r>
          </a:p>
          <a:p>
            <a:r>
              <a:rPr lang="it-IT" sz="3200" dirty="0"/>
              <a:t>Marchio di </a:t>
            </a:r>
            <a:r>
              <a:rPr lang="it-IT" sz="3200" b="1" dirty="0"/>
              <a:t>qualità</a:t>
            </a:r>
            <a:r>
              <a:rPr lang="it-IT" sz="3200" dirty="0"/>
              <a:t>.</a:t>
            </a:r>
          </a:p>
          <a:p>
            <a:r>
              <a:rPr lang="it-IT" sz="3200" dirty="0"/>
              <a:t>Sede a </a:t>
            </a:r>
            <a:r>
              <a:rPr lang="it-IT" sz="3200" b="1" dirty="0"/>
              <a:t>Milano</a:t>
            </a:r>
            <a:r>
              <a:rPr lang="it-IT" sz="3200" dirty="0"/>
              <a:t>.</a:t>
            </a:r>
          </a:p>
          <a:p>
            <a:r>
              <a:rPr lang="it-IT" sz="3200" dirty="0"/>
              <a:t>Acquirenti fra i </a:t>
            </a:r>
            <a:r>
              <a:rPr lang="it-IT" sz="3200" b="1" dirty="0"/>
              <a:t>17 </a:t>
            </a:r>
            <a:r>
              <a:rPr lang="it-IT" sz="3200" dirty="0"/>
              <a:t>e</a:t>
            </a:r>
            <a:r>
              <a:rPr lang="it-IT" sz="3200" b="1" dirty="0"/>
              <a:t> 25</a:t>
            </a:r>
            <a:r>
              <a:rPr lang="it-IT" sz="3200" dirty="0"/>
              <a:t> anni.</a:t>
            </a:r>
          </a:p>
        </p:txBody>
      </p:sp>
    </p:spTree>
    <p:extLst>
      <p:ext uri="{BB962C8B-B14F-4D97-AF65-F5344CB8AC3E}">
        <p14:creationId xmlns:p14="http://schemas.microsoft.com/office/powerpoint/2010/main" val="384326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19574-C8E8-403C-B252-AA927F47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ABBIAMO LAVORATO ASSIEME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50C81F-11C0-45D9-BD1F-217244091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it-IT" sz="2400" b="1" dirty="0"/>
              <a:t>Brainstorming</a:t>
            </a:r>
            <a:r>
              <a:rPr lang="it-IT" sz="2400" dirty="0"/>
              <a:t>: progettazione su carta.</a:t>
            </a:r>
          </a:p>
          <a:p>
            <a:pPr>
              <a:buFont typeface="+mj-lt"/>
              <a:buAutoNum type="arabicPeriod"/>
            </a:pPr>
            <a:r>
              <a:rPr lang="it-IT" sz="2400" b="1" dirty="0"/>
              <a:t>Scelta</a:t>
            </a:r>
            <a:r>
              <a:rPr lang="it-IT" sz="2400" dirty="0"/>
              <a:t> degli strumenti e piattaforma.</a:t>
            </a:r>
          </a:p>
          <a:p>
            <a:pPr>
              <a:buFont typeface="+mj-lt"/>
              <a:buAutoNum type="arabicPeriod"/>
            </a:pPr>
            <a:r>
              <a:rPr lang="it-IT" sz="2400" b="1" dirty="0"/>
              <a:t>Divisione</a:t>
            </a:r>
            <a:r>
              <a:rPr lang="it-IT" sz="2400" dirty="0"/>
              <a:t> per competenze dei membri del gruppo.</a:t>
            </a:r>
          </a:p>
          <a:p>
            <a:pPr>
              <a:buFont typeface="+mj-lt"/>
              <a:buAutoNum type="arabicPeriod"/>
            </a:pPr>
            <a:r>
              <a:rPr lang="it-IT" sz="2400" b="1" dirty="0" err="1"/>
              <a:t>Merging</a:t>
            </a:r>
            <a:r>
              <a:rPr lang="it-IT" sz="2400" dirty="0"/>
              <a:t> dei lavori individuali con meeting </a:t>
            </a:r>
            <a:r>
              <a:rPr lang="it-IT" sz="2400" b="1" dirty="0"/>
              <a:t>collettivo</a:t>
            </a:r>
            <a:r>
              <a:rPr lang="it-IT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it-IT" sz="2400" b="1" dirty="0"/>
              <a:t>Revisione</a:t>
            </a:r>
            <a:r>
              <a:rPr lang="it-IT" sz="2400" dirty="0"/>
              <a:t> collettiva.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Presentazione </a:t>
            </a:r>
            <a:r>
              <a:rPr lang="it-IT" sz="2400" b="1" dirty="0"/>
              <a:t>peer-review</a:t>
            </a:r>
            <a:r>
              <a:rPr lang="it-IT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Miglioramenti sui </a:t>
            </a:r>
            <a:r>
              <a:rPr lang="it-IT" sz="2400" b="1" dirty="0"/>
              <a:t>feedback</a:t>
            </a:r>
            <a:r>
              <a:rPr lang="it-IT" sz="2400" dirty="0"/>
              <a:t> collettivi.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Eccoci qui</a:t>
            </a:r>
          </a:p>
          <a:p>
            <a:pPr>
              <a:buFont typeface="+mj-lt"/>
              <a:buAutoNum type="arabicPeriod"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844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6B27C-DFA7-40D2-91DD-EE1743F3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SOFT SKILLS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A90477-74C3-4EBF-AA72-BFF67EB38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2160589"/>
            <a:ext cx="4047774" cy="3880773"/>
          </a:xfrm>
        </p:spPr>
        <p:txBody>
          <a:bodyPr>
            <a:normAutofit/>
          </a:bodyPr>
          <a:lstStyle/>
          <a:p>
            <a:r>
              <a:rPr lang="it-IT" sz="3200" dirty="0"/>
              <a:t>Proattività</a:t>
            </a:r>
          </a:p>
          <a:p>
            <a:r>
              <a:rPr lang="it-IT" sz="3200" dirty="0"/>
              <a:t>Empatia</a:t>
            </a:r>
          </a:p>
          <a:p>
            <a:r>
              <a:rPr lang="it-IT" sz="3200" dirty="0" err="1"/>
              <a:t>Problem</a:t>
            </a:r>
            <a:r>
              <a:rPr lang="it-IT" sz="3200" dirty="0"/>
              <a:t> solving</a:t>
            </a:r>
          </a:p>
          <a:p>
            <a:r>
              <a:rPr lang="it-IT" sz="3200" dirty="0" err="1"/>
              <a:t>Teamworking</a:t>
            </a:r>
            <a:endParaRPr lang="it-IT" sz="32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4057610-8E92-4702-A708-B497B97D543C}"/>
              </a:ext>
            </a:extLst>
          </p:cNvPr>
          <p:cNvSpPr txBox="1">
            <a:spLocks/>
          </p:cNvSpPr>
          <p:nvPr/>
        </p:nvSpPr>
        <p:spPr>
          <a:xfrm>
            <a:off x="4618652" y="2160588"/>
            <a:ext cx="503853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/>
              <a:t>Responsabilità personale</a:t>
            </a:r>
          </a:p>
          <a:p>
            <a:r>
              <a:rPr lang="it-IT" sz="3200" dirty="0"/>
              <a:t>Flessibilità</a:t>
            </a:r>
          </a:p>
          <a:p>
            <a:r>
              <a:rPr lang="it-IT" sz="3200" dirty="0"/>
              <a:t>Comunicazione</a:t>
            </a:r>
          </a:p>
          <a:p>
            <a:r>
              <a:rPr lang="it-IT" sz="3200" dirty="0"/>
              <a:t>Gestione del tempo</a:t>
            </a:r>
          </a:p>
        </p:txBody>
      </p:sp>
    </p:spTree>
    <p:extLst>
      <p:ext uri="{BB962C8B-B14F-4D97-AF65-F5344CB8AC3E}">
        <p14:creationId xmlns:p14="http://schemas.microsoft.com/office/powerpoint/2010/main" val="341990995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116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Sfaccettatura</vt:lpstr>
      <vt:lpstr>VINTAGE</vt:lpstr>
      <vt:lpstr>CI AVETE CHIESTO:</vt:lpstr>
      <vt:lpstr>PUNTI CHIAVE DELLO SHOP</vt:lpstr>
      <vt:lpstr>COME ABBIAMO LAVORATO ASSIEME</vt:lpstr>
      <vt:lpstr>SOFT SKILLS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VINTAGE</dc:title>
  <dc:creator>Edoardo</dc:creator>
  <cp:lastModifiedBy>Edoardo</cp:lastModifiedBy>
  <cp:revision>4</cp:revision>
  <dcterms:created xsi:type="dcterms:W3CDTF">2021-05-27T12:10:48Z</dcterms:created>
  <dcterms:modified xsi:type="dcterms:W3CDTF">2021-05-27T12:41:13Z</dcterms:modified>
</cp:coreProperties>
</file>