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78B2-DDAB-4DF8-80B6-B720C3CC1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2309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ICT UNIVERSITY</a:t>
            </a:r>
            <a:br>
              <a:rPr lang="en-US" dirty="0"/>
            </a:br>
            <a:r>
              <a:rPr lang="en-US" dirty="0"/>
              <a:t>FINAL EXAMINATION</a:t>
            </a:r>
            <a:br>
              <a:rPr lang="en-US" dirty="0"/>
            </a:br>
            <a:r>
              <a:rPr lang="en-US" dirty="0"/>
              <a:t>ADVANCED WEB DEVELOPMENT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9FCF6-0915-4384-9CC3-9D3CE430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74853"/>
            <a:ext cx="8825658" cy="861420"/>
          </a:xfrm>
        </p:spPr>
        <p:txBody>
          <a:bodyPr>
            <a:noAutofit/>
          </a:bodyPr>
          <a:lstStyle/>
          <a:p>
            <a:r>
              <a:rPr lang="en-US" sz="1400" dirty="0"/>
              <a:t>Project Build a Booking Event Web application</a:t>
            </a:r>
          </a:p>
          <a:p>
            <a:endParaRPr lang="en-US" sz="1400" dirty="0"/>
          </a:p>
          <a:p>
            <a:r>
              <a:rPr lang="en-US" sz="1400" dirty="0"/>
              <a:t>Present by: ONDOA Ondoa Etienne Materne</a:t>
            </a:r>
          </a:p>
          <a:p>
            <a:r>
              <a:rPr lang="en-US" sz="1400" dirty="0"/>
              <a:t>L3 online student software engineering</a:t>
            </a:r>
          </a:p>
          <a:p>
            <a:r>
              <a:rPr lang="en-US" sz="1400" dirty="0" err="1"/>
              <a:t>Matricule</a:t>
            </a:r>
            <a:r>
              <a:rPr lang="en-US" sz="1400" dirty="0"/>
              <a:t>: ICTU20233886</a:t>
            </a:r>
            <a:endParaRPr lang="en-CM" sz="1400" dirty="0"/>
          </a:p>
        </p:txBody>
      </p:sp>
    </p:spTree>
    <p:extLst>
      <p:ext uri="{BB962C8B-B14F-4D97-AF65-F5344CB8AC3E}">
        <p14:creationId xmlns:p14="http://schemas.microsoft.com/office/powerpoint/2010/main" val="193726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458CA-1226-437D-9B17-461B137665CA}"/>
              </a:ext>
            </a:extLst>
          </p:cNvPr>
          <p:cNvSpPr txBox="1"/>
          <p:nvPr/>
        </p:nvSpPr>
        <p:spPr>
          <a:xfrm>
            <a:off x="1940312" y="1382751"/>
            <a:ext cx="7850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References</a:t>
            </a:r>
          </a:p>
          <a:p>
            <a:r>
              <a:rPr lang="en-US" dirty="0"/>
              <a:t>Course Material: SEN3243 - Advanced Web Development</a:t>
            </a:r>
          </a:p>
          <a:p>
            <a:r>
              <a:rPr lang="en-US" dirty="0"/>
              <a:t>Bootstrap Documentation</a:t>
            </a:r>
          </a:p>
          <a:p>
            <a:r>
              <a:rPr lang="en-US" dirty="0"/>
              <a:t>PHP &amp; MySQL Guides</a:t>
            </a:r>
          </a:p>
        </p:txBody>
      </p:sp>
    </p:spTree>
    <p:extLst>
      <p:ext uri="{BB962C8B-B14F-4D97-AF65-F5344CB8AC3E}">
        <p14:creationId xmlns:p14="http://schemas.microsoft.com/office/powerpoint/2010/main" val="360540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458CA-1226-437D-9B17-461B137665CA}"/>
              </a:ext>
            </a:extLst>
          </p:cNvPr>
          <p:cNvSpPr txBox="1"/>
          <p:nvPr/>
        </p:nvSpPr>
        <p:spPr>
          <a:xfrm>
            <a:off x="546410" y="1382751"/>
            <a:ext cx="4415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Develop a fully functional system for browsing, searching, and booking event tickets.</a:t>
            </a:r>
          </a:p>
          <a:p>
            <a:r>
              <a:rPr lang="en-US" b="1" dirty="0"/>
              <a:t>Technologies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Front End: HTML, CSS, Bootstrap</a:t>
            </a:r>
          </a:p>
          <a:p>
            <a:pPr lvl="1"/>
            <a:r>
              <a:rPr lang="en-US" dirty="0"/>
              <a:t>Client-Side: JavaScript</a:t>
            </a:r>
          </a:p>
          <a:p>
            <a:pPr lvl="1"/>
            <a:r>
              <a:rPr lang="en-US" dirty="0"/>
              <a:t>Server-Side: PHP, MySQL</a:t>
            </a:r>
          </a:p>
          <a:p>
            <a:endParaRPr lang="en-CM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09C57-94E0-432E-B50B-A2FA77F3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756" y="490654"/>
            <a:ext cx="7017833" cy="59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5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458CA-1226-437D-9B17-461B137665CA}"/>
              </a:ext>
            </a:extLst>
          </p:cNvPr>
          <p:cNvSpPr txBox="1"/>
          <p:nvPr/>
        </p:nvSpPr>
        <p:spPr>
          <a:xfrm>
            <a:off x="457200" y="557561"/>
            <a:ext cx="11251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Key Features</a:t>
            </a:r>
          </a:p>
          <a:p>
            <a:pPr algn="just"/>
            <a:r>
              <a:rPr lang="en-US" sz="2400" b="1" dirty="0"/>
              <a:t>User Authentication</a:t>
            </a:r>
            <a:r>
              <a:rPr lang="en-US" sz="2400" dirty="0"/>
              <a:t>: Sign-up, login, profile management </a:t>
            </a:r>
          </a:p>
          <a:p>
            <a:pPr algn="just"/>
            <a:r>
              <a:rPr lang="en-US" sz="2400" b="1" dirty="0"/>
              <a:t>Event Listings Page</a:t>
            </a:r>
            <a:r>
              <a:rPr lang="en-US" sz="2400" dirty="0"/>
              <a:t>: Catalogue with event details </a:t>
            </a:r>
          </a:p>
          <a:p>
            <a:pPr algn="just"/>
            <a:r>
              <a:rPr lang="en-US" sz="2400" b="1" dirty="0"/>
              <a:t>Search Functionality</a:t>
            </a:r>
            <a:r>
              <a:rPr lang="en-US" sz="2400" dirty="0"/>
              <a:t>: Search bar and filters </a:t>
            </a:r>
          </a:p>
          <a:p>
            <a:pPr algn="just"/>
            <a:r>
              <a:rPr lang="en-US" sz="2400" b="1" dirty="0"/>
              <a:t>Event Details Page</a:t>
            </a:r>
            <a:r>
              <a:rPr lang="en-US" sz="2400" dirty="0"/>
              <a:t>: Detailed info and booking button </a:t>
            </a:r>
          </a:p>
          <a:p>
            <a:pPr algn="just"/>
            <a:r>
              <a:rPr lang="en-US" sz="2400" b="1" dirty="0"/>
              <a:t>Booking Cart</a:t>
            </a:r>
            <a:r>
              <a:rPr lang="en-US" sz="2400" dirty="0"/>
              <a:t>: Add, update, remove tickets </a:t>
            </a:r>
          </a:p>
          <a:p>
            <a:pPr algn="just"/>
            <a:r>
              <a:rPr lang="en-US" sz="2400" b="1" dirty="0"/>
              <a:t>Checkout Process</a:t>
            </a:r>
            <a:r>
              <a:rPr lang="en-US" sz="2400" dirty="0"/>
              <a:t>: Payment and confirmation </a:t>
            </a:r>
          </a:p>
          <a:p>
            <a:pPr algn="just"/>
            <a:r>
              <a:rPr lang="en-US" sz="2400" b="1" dirty="0"/>
              <a:t>Booking History</a:t>
            </a:r>
            <a:r>
              <a:rPr lang="en-US" sz="2400" dirty="0"/>
              <a:t>: Dashboard with past/upcoming bookings </a:t>
            </a:r>
          </a:p>
          <a:p>
            <a:pPr algn="just"/>
            <a:r>
              <a:rPr lang="en-US" sz="2400" b="1" dirty="0"/>
              <a:t>Admin Panel</a:t>
            </a:r>
            <a:r>
              <a:rPr lang="en-US" sz="2400" dirty="0"/>
              <a:t>: Manage events and generate reports </a:t>
            </a:r>
          </a:p>
          <a:p>
            <a:pPr algn="just"/>
            <a:r>
              <a:rPr lang="en-US" sz="2400" b="1" dirty="0"/>
              <a:t>Documentation</a:t>
            </a:r>
            <a:r>
              <a:rPr lang="en-US" sz="2400" dirty="0"/>
              <a:t>: Overview, design, implementation, user manual</a:t>
            </a:r>
          </a:p>
        </p:txBody>
      </p:sp>
    </p:spTree>
    <p:extLst>
      <p:ext uri="{BB962C8B-B14F-4D97-AF65-F5344CB8AC3E}">
        <p14:creationId xmlns:p14="http://schemas.microsoft.com/office/powerpoint/2010/main" val="8419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8DEA09-13FF-4C15-9F5A-044C441D1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86" y="513055"/>
            <a:ext cx="5477270" cy="5943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C8905A-06F8-45A0-8D17-E27DA0E0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356" y="513055"/>
            <a:ext cx="5670558" cy="58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458CA-1226-437D-9B17-461B137665CA}"/>
              </a:ext>
            </a:extLst>
          </p:cNvPr>
          <p:cNvSpPr txBox="1"/>
          <p:nvPr/>
        </p:nvSpPr>
        <p:spPr>
          <a:xfrm>
            <a:off x="367991" y="457200"/>
            <a:ext cx="111066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/>
              <a:t>Implementation Highlights</a:t>
            </a:r>
          </a:p>
          <a:p>
            <a:pPr algn="just"/>
            <a:r>
              <a:rPr lang="en-GB" sz="3200" b="1" dirty="0"/>
              <a:t>Front End</a:t>
            </a:r>
            <a:r>
              <a:rPr lang="en-GB" sz="3200" dirty="0"/>
              <a:t>: Responsive design using Bootstrap</a:t>
            </a:r>
          </a:p>
          <a:p>
            <a:pPr algn="just"/>
            <a:r>
              <a:rPr lang="en-GB" sz="3200" b="1" dirty="0"/>
              <a:t>Back End</a:t>
            </a:r>
            <a:r>
              <a:rPr lang="en-GB" sz="3200" dirty="0"/>
              <a:t>: PHP for logic, MySQL for database</a:t>
            </a:r>
          </a:p>
          <a:p>
            <a:pPr algn="just"/>
            <a:r>
              <a:rPr lang="en-GB" sz="3200" b="1" dirty="0"/>
              <a:t>Interactivity</a:t>
            </a:r>
            <a:r>
              <a:rPr lang="en-GB" sz="3200" dirty="0"/>
              <a:t>: JavaScript for dynamic updates</a:t>
            </a:r>
          </a:p>
          <a:p>
            <a:pPr algn="just"/>
            <a:r>
              <a:rPr lang="en-GB" sz="3200" b="1" dirty="0"/>
              <a:t>Admin Features</a:t>
            </a:r>
            <a:r>
              <a:rPr lang="en-GB" sz="3200" dirty="0"/>
              <a:t>: CRUD(</a:t>
            </a:r>
            <a:r>
              <a:rPr lang="en-US" sz="3200" dirty="0"/>
              <a:t>CRUD stands for Create, Read, Update, Delete) </a:t>
            </a:r>
            <a:r>
              <a:rPr lang="en-GB" sz="3200" dirty="0"/>
              <a:t>operations and reporting</a:t>
            </a:r>
          </a:p>
        </p:txBody>
      </p:sp>
    </p:spTree>
    <p:extLst>
      <p:ext uri="{BB962C8B-B14F-4D97-AF65-F5344CB8AC3E}">
        <p14:creationId xmlns:p14="http://schemas.microsoft.com/office/powerpoint/2010/main" val="37378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69DC54-1A4F-4B7A-97F9-EC09CA32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479502"/>
            <a:ext cx="11151220" cy="58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458CA-1226-437D-9B17-461B137665CA}"/>
              </a:ext>
            </a:extLst>
          </p:cNvPr>
          <p:cNvSpPr txBox="1"/>
          <p:nvPr/>
        </p:nvSpPr>
        <p:spPr>
          <a:xfrm>
            <a:off x="401444" y="657921"/>
            <a:ext cx="1058250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Challenges &amp; Solutions</a:t>
            </a:r>
          </a:p>
          <a:p>
            <a:r>
              <a:rPr lang="en-GB" sz="2800" b="1" dirty="0"/>
              <a:t>Challenge</a:t>
            </a:r>
            <a:r>
              <a:rPr lang="en-GB" sz="2800" dirty="0"/>
              <a:t>: Ensuring secure user authentication</a:t>
            </a:r>
          </a:p>
          <a:p>
            <a:r>
              <a:rPr lang="en-GB" sz="2800" b="1" dirty="0"/>
              <a:t>Solution</a:t>
            </a:r>
            <a:r>
              <a:rPr lang="en-GB" sz="2800" dirty="0"/>
              <a:t>: Implemented session management and input validation, The building is still in progress</a:t>
            </a:r>
          </a:p>
          <a:p>
            <a:r>
              <a:rPr lang="en-GB" sz="2800" b="1" dirty="0"/>
              <a:t>Challenge</a:t>
            </a:r>
            <a:r>
              <a:rPr lang="en-GB" sz="2800" dirty="0"/>
              <a:t>: Real-time cart updates</a:t>
            </a:r>
          </a:p>
          <a:p>
            <a:r>
              <a:rPr lang="en-GB" sz="2800" b="1" dirty="0"/>
              <a:t>Solution</a:t>
            </a:r>
            <a:r>
              <a:rPr lang="en-GB" sz="2800" dirty="0"/>
              <a:t>: Used JavaScript for seamless updates, will always be done</a:t>
            </a:r>
          </a:p>
          <a:p>
            <a:r>
              <a:rPr lang="en-GB" sz="2800" b="1" dirty="0"/>
              <a:t>Challenge</a:t>
            </a:r>
            <a:r>
              <a:rPr lang="en-GB" sz="2800" dirty="0"/>
              <a:t>: My computer crash and I have to start again yesterday night</a:t>
            </a:r>
          </a:p>
          <a:p>
            <a:r>
              <a:rPr lang="en-GB" sz="2800" b="1" dirty="0"/>
              <a:t>Solution</a:t>
            </a:r>
            <a:r>
              <a:rPr lang="en-GB" sz="2800" dirty="0"/>
              <a:t>: Will do backup in </a:t>
            </a:r>
            <a:r>
              <a:rPr lang="en-GB" sz="2800" dirty="0" err="1"/>
              <a:t>Github</a:t>
            </a:r>
            <a:r>
              <a:rPr lang="en-GB" sz="2800" dirty="0"/>
              <a:t> and Google drive as I move with the project.</a:t>
            </a:r>
          </a:p>
          <a:p>
            <a:r>
              <a:rPr lang="en-GB" sz="2800" b="1" dirty="0"/>
              <a:t>Challenge</a:t>
            </a:r>
            <a:r>
              <a:rPr lang="en-GB" sz="2800" dirty="0"/>
              <a:t>: Some features are not fully working</a:t>
            </a:r>
          </a:p>
          <a:p>
            <a:r>
              <a:rPr lang="en-GB" sz="2800" b="1" dirty="0"/>
              <a:t>Solution</a:t>
            </a:r>
            <a:r>
              <a:rPr lang="en-GB" sz="2800" dirty="0"/>
              <a:t>: </a:t>
            </a:r>
            <a:r>
              <a:rPr lang="en-GB" sz="2800" dirty="0" err="1"/>
              <a:t>Dvelopment</a:t>
            </a:r>
            <a:r>
              <a:rPr lang="en-GB" sz="2800" dirty="0"/>
              <a:t> is still in progress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2894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458CA-1226-437D-9B17-461B137665CA}"/>
              </a:ext>
            </a:extLst>
          </p:cNvPr>
          <p:cNvSpPr txBox="1"/>
          <p:nvPr/>
        </p:nvSpPr>
        <p:spPr>
          <a:xfrm>
            <a:off x="713678" y="702527"/>
            <a:ext cx="7850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Demo</a:t>
            </a:r>
          </a:p>
          <a:p>
            <a:r>
              <a:rPr lang="en-US" sz="3600" b="1" dirty="0"/>
              <a:t>Live Demo</a:t>
            </a:r>
            <a:r>
              <a:rPr lang="en-US" sz="3600" dirty="0"/>
              <a:t>: Show event listing, search, booking process</a:t>
            </a:r>
          </a:p>
          <a:p>
            <a:r>
              <a:rPr lang="en-US" sz="3600" b="1" dirty="0"/>
              <a:t>Admin Panel</a:t>
            </a:r>
            <a:r>
              <a:rPr lang="en-US" sz="3600" dirty="0"/>
              <a:t>: Add an event and view bookings</a:t>
            </a:r>
          </a:p>
        </p:txBody>
      </p:sp>
    </p:spTree>
    <p:extLst>
      <p:ext uri="{BB962C8B-B14F-4D97-AF65-F5344CB8AC3E}">
        <p14:creationId xmlns:p14="http://schemas.microsoft.com/office/powerpoint/2010/main" val="59544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458CA-1226-437D-9B17-461B137665CA}"/>
              </a:ext>
            </a:extLst>
          </p:cNvPr>
          <p:cNvSpPr txBox="1"/>
          <p:nvPr/>
        </p:nvSpPr>
        <p:spPr>
          <a:xfrm>
            <a:off x="1940312" y="1382751"/>
            <a:ext cx="7850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r>
              <a:rPr lang="en-US" b="1" dirty="0"/>
              <a:t>Summary</a:t>
            </a:r>
            <a:r>
              <a:rPr lang="en-US" dirty="0"/>
              <a:t>: A robust system meeting all project requirements</a:t>
            </a:r>
          </a:p>
          <a:p>
            <a:r>
              <a:rPr lang="en-US" b="1" dirty="0"/>
              <a:t>Future Work</a:t>
            </a:r>
            <a:r>
              <a:rPr lang="en-US" dirty="0"/>
              <a:t>: Update all the features so that they can communicate well, Adapt with other technology can improve UI friendly, Add payment gateway integration, mobile app.</a:t>
            </a:r>
          </a:p>
          <a:p>
            <a:r>
              <a:rPr lang="en-US" b="1" dirty="0"/>
              <a:t>Thank You</a:t>
            </a:r>
            <a:r>
              <a:rPr lang="en-US" dirty="0"/>
              <a:t>: Questions?</a:t>
            </a:r>
          </a:p>
        </p:txBody>
      </p:sp>
    </p:spTree>
    <p:extLst>
      <p:ext uri="{BB962C8B-B14F-4D97-AF65-F5344CB8AC3E}">
        <p14:creationId xmlns:p14="http://schemas.microsoft.com/office/powerpoint/2010/main" val="201045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1460</TotalTime>
  <Words>355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ICT UNIVERSITY FINAL EXAMINATION ADVANCED WEB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UNIVERSITY FINAL EXAMINATION ADVANCED WEB DEVELOPMENT</dc:title>
  <dc:creator>IT&amp;LT-Coordinator</dc:creator>
  <cp:lastModifiedBy>IT&amp;LT-Coordinator</cp:lastModifiedBy>
  <cp:revision>13</cp:revision>
  <dcterms:created xsi:type="dcterms:W3CDTF">2025-06-23T10:43:00Z</dcterms:created>
  <dcterms:modified xsi:type="dcterms:W3CDTF">2025-06-24T13:59:58Z</dcterms:modified>
</cp:coreProperties>
</file>