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0799763" cy="7199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B398B3-4105-43B4-BE43-50D2441B9C43}" v="190" dt="2024-03-29T23:19:51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1" d="100"/>
          <a:sy n="61" d="100"/>
        </p:scale>
        <p:origin x="95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1178222"/>
            <a:ext cx="8099822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383297"/>
            <a:ext cx="2328699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0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5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7"/>
            <a:ext cx="9314796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764832"/>
            <a:ext cx="45688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2629749"/>
            <a:ext cx="456880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2629749"/>
            <a:ext cx="459130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79954"/>
            <a:ext cx="3483204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69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159794"/>
            <a:ext cx="3483204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79954"/>
            <a:ext cx="3483204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69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159794"/>
            <a:ext cx="3483204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7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7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7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7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9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A9B95D7-62C9-FD9C-38F2-6F58C624D1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53" y="5184925"/>
            <a:ext cx="671936" cy="671936"/>
          </a:xfrm>
          <a:prstGeom prst="rect">
            <a:avLst/>
          </a:prstGeom>
        </p:spPr>
      </p:pic>
      <p:pic>
        <p:nvPicPr>
          <p:cNvPr id="2" name="Picture 1" descr="A stick with red and black stripes&#10;&#10;Description automatically generated">
            <a:extLst>
              <a:ext uri="{FF2B5EF4-FFF2-40B4-BE49-F238E27FC236}">
                <a16:creationId xmlns:a16="http://schemas.microsoft.com/office/drawing/2014/main" id="{6A99E2C9-172C-50DF-7AF2-810065C00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85675">
            <a:off x="7226930" y="2263577"/>
            <a:ext cx="2823288" cy="3867413"/>
          </a:xfrm>
          <a:prstGeom prst="rect">
            <a:avLst/>
          </a:prstGeom>
        </p:spPr>
      </p:pic>
      <p:pic>
        <p:nvPicPr>
          <p:cNvPr id="14" name="Picture 13" descr="A close up of a golf ball&#10;&#10;Description automatically generated">
            <a:extLst>
              <a:ext uri="{FF2B5EF4-FFF2-40B4-BE49-F238E27FC236}">
                <a16:creationId xmlns:a16="http://schemas.microsoft.com/office/drawing/2014/main" id="{6401EAC5-8B4A-9EDE-47C0-E3A7DA122B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198" y="4758349"/>
            <a:ext cx="794307" cy="794307"/>
          </a:xfrm>
          <a:prstGeom prst="rect">
            <a:avLst/>
          </a:prstGeom>
        </p:spPr>
      </p:pic>
      <p:pic>
        <p:nvPicPr>
          <p:cNvPr id="3" name="Picture 2" descr="A red flag on a black background&#10;&#10;Description automatically generated">
            <a:extLst>
              <a:ext uri="{FF2B5EF4-FFF2-40B4-BE49-F238E27FC236}">
                <a16:creationId xmlns:a16="http://schemas.microsoft.com/office/drawing/2014/main" id="{D7866041-E90F-10D7-1C55-CDD5BABF3C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5840" y="3410373"/>
            <a:ext cx="1037996" cy="794307"/>
          </a:xfrm>
          <a:prstGeom prst="rect">
            <a:avLst/>
          </a:prstGeom>
        </p:spPr>
      </p:pic>
      <p:pic>
        <p:nvPicPr>
          <p:cNvPr id="16" name="Picture 15" descr="A close up of a golf ball&#10;&#10;Description automatically generated">
            <a:extLst>
              <a:ext uri="{FF2B5EF4-FFF2-40B4-BE49-F238E27FC236}">
                <a16:creationId xmlns:a16="http://schemas.microsoft.com/office/drawing/2014/main" id="{8F7C3D57-7E19-957A-798A-BED7F143BDA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967" y="-271718"/>
            <a:ext cx="186393" cy="1863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8C5FDD-4AB0-247E-8D50-3A8C81EA31F0}"/>
              </a:ext>
            </a:extLst>
          </p:cNvPr>
          <p:cNvSpPr txBox="1"/>
          <p:nvPr/>
        </p:nvSpPr>
        <p:spPr>
          <a:xfrm>
            <a:off x="8101834" y="88988"/>
            <a:ext cx="2626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 err="1"/>
              <a:t>epizzoni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ac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Rot by="-3000000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2" presetClass="path" presetSubtype="0" ac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4.20844E-6 -9.48181E-7 L 0.05586 0.04984 " pathEditMode="relative" rAng="0" ptsTypes="AA">
                                      <p:cBhvr>
                                        <p:cTn id="12" dur="1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3" y="24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600"/>
                            </p:stCondLst>
                            <p:childTnLst>
                              <p:par>
                                <p:cTn id="14" presetID="8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58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91533E-6 3.23043E-6 L 0.04381 -0.20507 C 0.05351 -0.24829 0.05924 -0.31202 0.05924 -0.37972 C 0.05924 -0.45579 0.05351 -0.51643 0.04381 -0.55987 L -1.91533E-6 -0.76384 " pathEditMode="relative" rAng="0" ptsTypes="AAAAA">
                                      <p:cBhvr>
                                        <p:cTn id="17" dur="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5" y="-381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3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41 0.02889 L -0.01764 0.6088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" y="289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961BD029FC2144BE5D932D8D23788B" ma:contentTypeVersion="13" ma:contentTypeDescription="Create a new document." ma:contentTypeScope="" ma:versionID="16f341d20a0332595dee1ff107386449">
  <xsd:schema xmlns:xsd="http://www.w3.org/2001/XMLSchema" xmlns:xs="http://www.w3.org/2001/XMLSchema" xmlns:p="http://schemas.microsoft.com/office/2006/metadata/properties" xmlns:ns3="b58ae566-b233-47d3-a11d-ad39d35a6342" xmlns:ns4="d135c800-66d1-4bbc-8a0f-68f2aef7fe0b" targetNamespace="http://schemas.microsoft.com/office/2006/metadata/properties" ma:root="true" ma:fieldsID="ee9e5200f6178e7fdf9f3c929e03f004" ns3:_="" ns4:_="">
    <xsd:import namespace="b58ae566-b233-47d3-a11d-ad39d35a6342"/>
    <xsd:import namespace="d135c800-66d1-4bbc-8a0f-68f2aef7fe0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8ae566-b233-47d3-a11d-ad39d35a6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35c800-66d1-4bbc-8a0f-68f2aef7fe0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58ae566-b233-47d3-a11d-ad39d35a6342" xsi:nil="true"/>
  </documentManagement>
</p:properties>
</file>

<file path=customXml/itemProps1.xml><?xml version="1.0" encoding="utf-8"?>
<ds:datastoreItem xmlns:ds="http://schemas.openxmlformats.org/officeDocument/2006/customXml" ds:itemID="{D81CECAB-8557-4745-9050-E052B5C672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8ae566-b233-47d3-a11d-ad39d35a6342"/>
    <ds:schemaRef ds:uri="d135c800-66d1-4bbc-8a0f-68f2aef7fe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7B7438-5AE4-4E58-BF5B-5EA3401B2C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96BC2-A282-4656-AC83-DFBD7AA53861}">
  <ds:schemaRefs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d135c800-66d1-4bbc-8a0f-68f2aef7fe0b"/>
    <ds:schemaRef ds:uri="b58ae566-b233-47d3-a11d-ad39d35a6342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Eliandro P</dc:creator>
  <cp:lastModifiedBy>Eliandro Anthony Pizzonia</cp:lastModifiedBy>
  <cp:revision>69</cp:revision>
  <dcterms:created xsi:type="dcterms:W3CDTF">2024-03-26T17:20:15Z</dcterms:created>
  <dcterms:modified xsi:type="dcterms:W3CDTF">2024-03-29T23:22:40Z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0x01010025961BD029FC2144BE5D932D8D23788B</vt:lpwstr>
  </property>
</Properties>
</file>