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3" roundtripDataSignature="AMtx7mgoEioCSgL+wTE9Sbvtv99gmFq3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2364bfbf9f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g22364bfbf9f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g22364bfbf9f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2364bfbf9f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g22364bfbf9f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g22364bfbf9f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2364bfbf9f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g22364bfbf9f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2364bfbf9f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g22364bfbf9f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g22364bfbf9f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2364bfbf9f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g22364bfbf9f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g22364bfbf9f_0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2364bfbf9f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g22364bfbf9f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g22364bfbf9f_0_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2364bfbf9f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g22364bfbf9f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2364bfbf9f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g22364bfbf9f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g22364bfbf9f_0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f87f62cef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1f87f62cef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f87f62cefd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g1f87f62cefd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1f87f62cefd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2364bfbf9f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22364bfbf9f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f87f62cefd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1f87f62cefd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g1f87f62cefd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2364bfbf9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g22364bfbf9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22364bfbf9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00b1ae5b83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200b1ae5b83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200b1ae5b83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2364bfbf9f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g22364bfbf9f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hyperlink" Target="https://epa.ms/stories"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Black">
  <p:cSld name="Cover-Black">
    <p:spTree>
      <p:nvGrpSpPr>
        <p:cNvPr id="15" name="Shape 15"/>
        <p:cNvGrpSpPr/>
        <p:nvPr/>
      </p:nvGrpSpPr>
      <p:grpSpPr>
        <a:xfrm>
          <a:off x="0" y="0"/>
          <a:ext cx="0" cy="0"/>
          <a:chOff x="0" y="0"/>
          <a:chExt cx="0" cy="0"/>
        </a:xfrm>
      </p:grpSpPr>
      <p:sp>
        <p:nvSpPr>
          <p:cNvPr id="16" name="Google Shape;16;p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7" name="Google Shape;17;p6"/>
          <p:cNvSpPr txBox="1"/>
          <p:nvPr>
            <p:ph idx="1" type="body"/>
          </p:nvPr>
        </p:nvSpPr>
        <p:spPr>
          <a:xfrm>
            <a:off x="468775" y="4663440"/>
            <a:ext cx="648970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2400"/>
              <a:buNone/>
              <a:defRPr sz="2400">
                <a:solidFill>
                  <a:schemeClr val="lt1"/>
                </a:solidFill>
                <a:latin typeface="Calibri"/>
                <a:ea typeface="Calibri"/>
                <a:cs typeface="Calibri"/>
                <a:sym typeface="Calibri"/>
              </a:defRPr>
            </a:lvl1pPr>
            <a:lvl2pPr indent="-228600" lvl="1" marL="914400" algn="l">
              <a:lnSpc>
                <a:spcPct val="110000"/>
              </a:lnSpc>
              <a:spcBef>
                <a:spcPts val="600"/>
              </a:spcBef>
              <a:spcAft>
                <a:spcPts val="0"/>
              </a:spcAft>
              <a:buClr>
                <a:schemeClr val="dk1"/>
              </a:buClr>
              <a:buSzPts val="1200"/>
              <a:buNone/>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6"/>
          <p:cNvSpPr txBox="1"/>
          <p:nvPr>
            <p:ph idx="2" type="body"/>
          </p:nvPr>
        </p:nvSpPr>
        <p:spPr>
          <a:xfrm>
            <a:off x="468775" y="5245390"/>
            <a:ext cx="6489700"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2"/>
              </a:buClr>
              <a:buSzPts val="1400"/>
              <a:buNone/>
              <a:defRPr sz="1400">
                <a:solidFill>
                  <a:schemeClr val="lt2"/>
                </a:solidFill>
              </a:defRPr>
            </a:lvl1pPr>
            <a:lvl2pPr indent="-228600" lvl="1" marL="914400" algn="l">
              <a:lnSpc>
                <a:spcPct val="110000"/>
              </a:lnSpc>
              <a:spcBef>
                <a:spcPts val="600"/>
              </a:spcBef>
              <a:spcAft>
                <a:spcPts val="0"/>
              </a:spcAft>
              <a:buClr>
                <a:schemeClr val="dk1"/>
              </a:buClr>
              <a:buSzPts val="1200"/>
              <a:buNone/>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9" name="Google Shape;19;p6"/>
          <p:cNvPicPr preferRelativeResize="0"/>
          <p:nvPr/>
        </p:nvPicPr>
        <p:blipFill rotWithShape="1">
          <a:blip r:embed="rId2">
            <a:alphaModFix/>
          </a:blip>
          <a:srcRect b="0" l="0" r="0" t="0"/>
          <a:stretch/>
        </p:blipFill>
        <p:spPr>
          <a:xfrm>
            <a:off x="468776" y="610099"/>
            <a:ext cx="1070464" cy="377256"/>
          </a:xfrm>
          <a:prstGeom prst="rect">
            <a:avLst/>
          </a:prstGeom>
          <a:noFill/>
          <a:ln>
            <a:noFill/>
          </a:ln>
        </p:spPr>
      </p:pic>
      <p:sp>
        <p:nvSpPr>
          <p:cNvPr id="20" name="Google Shape;20;p6"/>
          <p:cNvSpPr txBox="1"/>
          <p:nvPr>
            <p:ph type="title"/>
          </p:nvPr>
        </p:nvSpPr>
        <p:spPr>
          <a:xfrm>
            <a:off x="466165" y="1965960"/>
            <a:ext cx="5764213" cy="184665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6000"/>
              <a:buFont typeface="Calibri"/>
              <a:buNone/>
              <a:defRPr b="0" sz="60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Picture">
  <p:cSld name="Divider-Picture">
    <p:spTree>
      <p:nvGrpSpPr>
        <p:cNvPr id="102" name="Shape 102"/>
        <p:cNvGrpSpPr/>
        <p:nvPr/>
      </p:nvGrpSpPr>
      <p:grpSpPr>
        <a:xfrm>
          <a:off x="0" y="0"/>
          <a:ext cx="0" cy="0"/>
          <a:chOff x="0" y="0"/>
          <a:chExt cx="0" cy="0"/>
        </a:xfrm>
      </p:grpSpPr>
      <p:sp>
        <p:nvSpPr>
          <p:cNvPr id="103" name="Google Shape;103;p15"/>
          <p:cNvSpPr/>
          <p:nvPr>
            <p:ph idx="2" type="pic"/>
          </p:nvPr>
        </p:nvSpPr>
        <p:spPr>
          <a:xfrm>
            <a:off x="0" y="0"/>
            <a:ext cx="12192000" cy="6858000"/>
          </a:xfrm>
          <a:prstGeom prst="rect">
            <a:avLst/>
          </a:prstGeom>
          <a:solidFill>
            <a:srgbClr val="A5A5A5"/>
          </a:solidFill>
          <a:ln>
            <a:noFill/>
          </a:ln>
        </p:spPr>
      </p:sp>
      <p:sp>
        <p:nvSpPr>
          <p:cNvPr id="104" name="Google Shape;104;p15"/>
          <p:cNvSpPr txBox="1"/>
          <p:nvPr>
            <p:ph type="title"/>
          </p:nvPr>
        </p:nvSpPr>
        <p:spPr>
          <a:xfrm>
            <a:off x="457201" y="2292310"/>
            <a:ext cx="7450138" cy="9233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6000"/>
              <a:buFont typeface="Calibri"/>
              <a:buNone/>
              <a:defRPr sz="60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5"/>
          <p:cNvSpPr txBox="1"/>
          <p:nvPr>
            <p:ph idx="1" type="body"/>
          </p:nvPr>
        </p:nvSpPr>
        <p:spPr>
          <a:xfrm>
            <a:off x="457200" y="3429000"/>
            <a:ext cx="8632825" cy="20574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lt1"/>
              </a:buClr>
              <a:buSzPts val="1800"/>
              <a:buNone/>
              <a:defRPr sz="1800">
                <a:solidFill>
                  <a:schemeClr val="lt1"/>
                </a:solidFill>
              </a:defRPr>
            </a:lvl1pPr>
            <a:lvl2pPr indent="-228600" lvl="1" marL="914400" algn="l">
              <a:lnSpc>
                <a:spcPct val="110000"/>
              </a:lnSpc>
              <a:spcBef>
                <a:spcPts val="600"/>
              </a:spcBef>
              <a:spcAft>
                <a:spcPts val="0"/>
              </a:spcAft>
              <a:buClr>
                <a:schemeClr val="dk1"/>
              </a:buClr>
              <a:buSzPts val="1200"/>
              <a:buNone/>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15"/>
          <p:cNvSpPr txBox="1"/>
          <p:nvPr/>
        </p:nvSpPr>
        <p:spPr>
          <a:xfrm>
            <a:off x="10505872" y="6406591"/>
            <a:ext cx="939818"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600" u="none" cap="none" strike="noStrike">
                <a:solidFill>
                  <a:schemeClr val="lt1"/>
                </a:solidFill>
                <a:latin typeface="Calibri"/>
                <a:ea typeface="Calibri"/>
                <a:cs typeface="Calibri"/>
                <a:sym typeface="Calibri"/>
              </a:rPr>
              <a:t>CONFIDENTIAL. Copyright ©</a:t>
            </a:r>
            <a:endParaRPr/>
          </a:p>
        </p:txBody>
      </p:sp>
      <p:sp>
        <p:nvSpPr>
          <p:cNvPr id="107" name="Google Shape;107;p15"/>
          <p:cNvSpPr txBox="1"/>
          <p:nvPr/>
        </p:nvSpPr>
        <p:spPr>
          <a:xfrm>
            <a:off x="11498094" y="6406591"/>
            <a:ext cx="242932"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pic>
        <p:nvPicPr>
          <p:cNvPr id="108" name="Google Shape;108;p15"/>
          <p:cNvPicPr preferRelativeResize="0"/>
          <p:nvPr/>
        </p:nvPicPr>
        <p:blipFill rotWithShape="1">
          <a:blip r:embed="rId2">
            <a:alphaModFix/>
          </a:blip>
          <a:srcRect b="0" l="0" r="0" t="0"/>
          <a:stretch/>
        </p:blipFill>
        <p:spPr>
          <a:xfrm>
            <a:off x="457201" y="6438901"/>
            <a:ext cx="540540" cy="190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457200"/>
            <a:ext cx="11274552"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200"/>
              <a:buFont typeface="Calibri"/>
              <a:buNone/>
              <a:defRPr b="1">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UpSubtitle">
  <p:cSld name="Title+UpSubtitle">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457200"/>
            <a:ext cx="11274552"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200"/>
              <a:buFont typeface="Calibri"/>
              <a:buNone/>
              <a:defRPr b="1">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7"/>
          <p:cNvSpPr txBox="1"/>
          <p:nvPr>
            <p:ph idx="1" type="body"/>
          </p:nvPr>
        </p:nvSpPr>
        <p:spPr>
          <a:xfrm>
            <a:off x="457200" y="231494"/>
            <a:ext cx="3611880" cy="2257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2"/>
              </a:buClr>
              <a:buSzPts val="1000"/>
              <a:buNone/>
              <a:defRPr b="1" sz="1000" cap="none">
                <a:solidFill>
                  <a:schemeClr val="dk2"/>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ubtitle">
  <p:cSld name="Title+Subtitle">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457200"/>
            <a:ext cx="11274552"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200"/>
              <a:buFont typeface="Calibri"/>
              <a:buNone/>
              <a:defRPr b="1">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8"/>
          <p:cNvSpPr txBox="1"/>
          <p:nvPr>
            <p:ph idx="1" type="body"/>
          </p:nvPr>
        </p:nvSpPr>
        <p:spPr>
          <a:xfrm>
            <a:off x="457200" y="231494"/>
            <a:ext cx="3611880" cy="2257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2"/>
              </a:buClr>
              <a:buSzPts val="1000"/>
              <a:buNone/>
              <a:defRPr b="1" sz="1000" cap="none">
                <a:solidFill>
                  <a:schemeClr val="dk2"/>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18"/>
          <p:cNvSpPr txBox="1"/>
          <p:nvPr>
            <p:ph idx="2" type="body"/>
          </p:nvPr>
        </p:nvSpPr>
        <p:spPr>
          <a:xfrm>
            <a:off x="457200" y="912147"/>
            <a:ext cx="11274552"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accent2"/>
              </a:buClr>
              <a:buSzPts val="1800"/>
              <a:buNone/>
              <a:defRPr b="0" i="0" sz="1800">
                <a:solidFill>
                  <a:schemeClr val="accent2"/>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Black">
  <p:cSld name="Blank-Black">
    <p:spTree>
      <p:nvGrpSpPr>
        <p:cNvPr id="119" name="Shape 119"/>
        <p:cNvGrpSpPr/>
        <p:nvPr/>
      </p:nvGrpSpPr>
      <p:grpSpPr>
        <a:xfrm>
          <a:off x="0" y="0"/>
          <a:ext cx="0" cy="0"/>
          <a:chOff x="0" y="0"/>
          <a:chExt cx="0" cy="0"/>
        </a:xfrm>
      </p:grpSpPr>
      <p:sp>
        <p:nvSpPr>
          <p:cNvPr id="120" name="Google Shape;120;p20"/>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pic>
        <p:nvPicPr>
          <p:cNvPr id="121" name="Google Shape;121;p20"/>
          <p:cNvPicPr preferRelativeResize="0"/>
          <p:nvPr/>
        </p:nvPicPr>
        <p:blipFill rotWithShape="1">
          <a:blip r:embed="rId2">
            <a:alphaModFix/>
          </a:blip>
          <a:srcRect b="0" l="0" r="0" t="0"/>
          <a:stretch/>
        </p:blipFill>
        <p:spPr>
          <a:xfrm>
            <a:off x="457201" y="6438901"/>
            <a:ext cx="540540" cy="190499"/>
          </a:xfrm>
          <a:prstGeom prst="rect">
            <a:avLst/>
          </a:prstGeom>
          <a:noFill/>
          <a:ln>
            <a:noFill/>
          </a:ln>
        </p:spPr>
      </p:pic>
      <p:sp>
        <p:nvSpPr>
          <p:cNvPr id="122" name="Google Shape;122;p20"/>
          <p:cNvSpPr txBox="1"/>
          <p:nvPr/>
        </p:nvSpPr>
        <p:spPr>
          <a:xfrm>
            <a:off x="10505872" y="6406591"/>
            <a:ext cx="939818"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600" u="none" cap="none" strike="noStrike">
                <a:solidFill>
                  <a:schemeClr val="lt1"/>
                </a:solidFill>
                <a:latin typeface="Calibri"/>
                <a:ea typeface="Calibri"/>
                <a:cs typeface="Calibri"/>
                <a:sym typeface="Calibri"/>
              </a:rPr>
              <a:t>CONFIDENTIAL. Copyright ©</a:t>
            </a:r>
            <a:endParaRPr/>
          </a:p>
        </p:txBody>
      </p:sp>
      <p:sp>
        <p:nvSpPr>
          <p:cNvPr id="123" name="Google Shape;123;p20"/>
          <p:cNvSpPr txBox="1"/>
          <p:nvPr>
            <p:ph type="title"/>
          </p:nvPr>
        </p:nvSpPr>
        <p:spPr>
          <a:xfrm>
            <a:off x="457200" y="457200"/>
            <a:ext cx="11274552"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200"/>
              <a:buFont typeface="Calibri"/>
              <a:buNone/>
              <a:defRPr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20"/>
          <p:cNvSpPr txBox="1"/>
          <p:nvPr>
            <p:ph idx="1" type="body"/>
          </p:nvPr>
        </p:nvSpPr>
        <p:spPr>
          <a:xfrm>
            <a:off x="457200" y="231494"/>
            <a:ext cx="3611880" cy="2257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2"/>
              </a:buClr>
              <a:buSzPts val="1000"/>
              <a:buNone/>
              <a:defRPr b="1" sz="1000" cap="none">
                <a:solidFill>
                  <a:schemeClr val="dk2"/>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0"/>
          <p:cNvSpPr txBox="1"/>
          <p:nvPr/>
        </p:nvSpPr>
        <p:spPr>
          <a:xfrm>
            <a:off x="11498094" y="6406591"/>
            <a:ext cx="242932"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p:cSld name="Arrow">
    <p:spTree>
      <p:nvGrpSpPr>
        <p:cNvPr id="126" name="Shape 126"/>
        <p:cNvGrpSpPr/>
        <p:nvPr/>
      </p:nvGrpSpPr>
      <p:grpSpPr>
        <a:xfrm>
          <a:off x="0" y="0"/>
          <a:ext cx="0" cy="0"/>
          <a:chOff x="0" y="0"/>
          <a:chExt cx="0" cy="0"/>
        </a:xfrm>
      </p:grpSpPr>
      <p:sp>
        <p:nvSpPr>
          <p:cNvPr id="127" name="Google Shape;127;p21"/>
          <p:cNvSpPr/>
          <p:nvPr/>
        </p:nvSpPr>
        <p:spPr>
          <a:xfrm>
            <a:off x="-34032" y="0"/>
            <a:ext cx="6022081"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28" name="Google Shape;128;p21"/>
          <p:cNvSpPr txBox="1"/>
          <p:nvPr>
            <p:ph type="title"/>
          </p:nvPr>
        </p:nvSpPr>
        <p:spPr>
          <a:xfrm>
            <a:off x="457200" y="457200"/>
            <a:ext cx="3619500" cy="33855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2200"/>
              <a:buFont typeface="Calibri"/>
              <a:buNone/>
              <a:defRPr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1"/>
          <p:cNvSpPr txBox="1"/>
          <p:nvPr>
            <p:ph idx="1" type="body"/>
          </p:nvPr>
        </p:nvSpPr>
        <p:spPr>
          <a:xfrm>
            <a:off x="457200" y="231494"/>
            <a:ext cx="2407920" cy="2257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2"/>
              </a:buClr>
              <a:buSzPts val="1000"/>
              <a:buNone/>
              <a:defRPr b="1" sz="1000" cap="none">
                <a:solidFill>
                  <a:schemeClr val="dk2"/>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21"/>
          <p:cNvSpPr txBox="1"/>
          <p:nvPr>
            <p:ph idx="2" type="body"/>
          </p:nvPr>
        </p:nvSpPr>
        <p:spPr>
          <a:xfrm>
            <a:off x="476250" y="1600200"/>
            <a:ext cx="4991100" cy="1882310"/>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1600"/>
              <a:buNone/>
              <a:defRPr sz="1600">
                <a:solidFill>
                  <a:schemeClr val="lt1"/>
                </a:solidFill>
                <a:latin typeface="Calibri"/>
                <a:ea typeface="Calibri"/>
                <a:cs typeface="Calibri"/>
                <a:sym typeface="Calibri"/>
              </a:defRPr>
            </a:lvl1pPr>
            <a:lvl2pPr indent="-228600" lvl="1" marL="914400" algn="l">
              <a:lnSpc>
                <a:spcPct val="110000"/>
              </a:lnSpc>
              <a:spcBef>
                <a:spcPts val="600"/>
              </a:spcBef>
              <a:spcAft>
                <a:spcPts val="0"/>
              </a:spcAft>
              <a:buClr>
                <a:schemeClr val="dk1"/>
              </a:buClr>
              <a:buSzPts val="1200"/>
              <a:buNone/>
              <a:defRPr/>
            </a:lvl2pPr>
            <a:lvl3pPr indent="-228600" lvl="2" marL="1371600" algn="l">
              <a:lnSpc>
                <a:spcPct val="110000"/>
              </a:lnSpc>
              <a:spcBef>
                <a:spcPts val="600"/>
              </a:spcBef>
              <a:spcAft>
                <a:spcPts val="0"/>
              </a:spcAft>
              <a:buClr>
                <a:schemeClr val="dk1"/>
              </a:buClr>
              <a:buSzPts val="1200"/>
              <a:buNone/>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31" name="Google Shape;131;p21"/>
          <p:cNvPicPr preferRelativeResize="0"/>
          <p:nvPr/>
        </p:nvPicPr>
        <p:blipFill rotWithShape="1">
          <a:blip r:embed="rId2">
            <a:alphaModFix/>
          </a:blip>
          <a:srcRect b="0" l="0" r="0" t="0"/>
          <a:stretch/>
        </p:blipFill>
        <p:spPr>
          <a:xfrm>
            <a:off x="457201" y="6438901"/>
            <a:ext cx="540540" cy="190499"/>
          </a:xfrm>
          <a:prstGeom prst="rect">
            <a:avLst/>
          </a:prstGeom>
          <a:noFill/>
          <a:ln>
            <a:noFill/>
          </a:ln>
        </p:spPr>
      </p:pic>
      <p:sp>
        <p:nvSpPr>
          <p:cNvPr id="132" name="Google Shape;132;p21"/>
          <p:cNvSpPr/>
          <p:nvPr/>
        </p:nvSpPr>
        <p:spPr>
          <a:xfrm flipH="1" rot="5400000">
            <a:off x="2835445" y="3152602"/>
            <a:ext cx="6858002" cy="552793"/>
          </a:xfrm>
          <a:prstGeom prst="triangle">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1/6">
  <p:cSld name="Case Study-1/6">
    <p:spTree>
      <p:nvGrpSpPr>
        <p:cNvPr id="133" name="Shape 133"/>
        <p:cNvGrpSpPr/>
        <p:nvPr/>
      </p:nvGrpSpPr>
      <p:grpSpPr>
        <a:xfrm>
          <a:off x="0" y="0"/>
          <a:ext cx="0" cy="0"/>
          <a:chOff x="0" y="0"/>
          <a:chExt cx="0" cy="0"/>
        </a:xfrm>
      </p:grpSpPr>
      <p:sp>
        <p:nvSpPr>
          <p:cNvPr id="134" name="Google Shape;134;p22"/>
          <p:cNvSpPr/>
          <p:nvPr/>
        </p:nvSpPr>
        <p:spPr>
          <a:xfrm flipH="1">
            <a:off x="9820274" y="0"/>
            <a:ext cx="2371723"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35" name="Google Shape;135;p22"/>
          <p:cNvSpPr txBox="1"/>
          <p:nvPr/>
        </p:nvSpPr>
        <p:spPr>
          <a:xfrm>
            <a:off x="10505872" y="6406591"/>
            <a:ext cx="939818"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600" u="none" cap="none" strike="noStrike">
                <a:solidFill>
                  <a:schemeClr val="dk1"/>
                </a:solidFill>
                <a:latin typeface="Calibri"/>
                <a:ea typeface="Calibri"/>
                <a:cs typeface="Calibri"/>
                <a:sym typeface="Calibri"/>
              </a:rPr>
              <a:t>CONFIDENTIAL. Copyright ©</a:t>
            </a:r>
            <a:endParaRPr/>
          </a:p>
        </p:txBody>
      </p:sp>
      <p:sp>
        <p:nvSpPr>
          <p:cNvPr id="136" name="Google Shape;136;p22"/>
          <p:cNvSpPr txBox="1"/>
          <p:nvPr/>
        </p:nvSpPr>
        <p:spPr>
          <a:xfrm>
            <a:off x="11498094" y="6406591"/>
            <a:ext cx="242932"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dk1"/>
                </a:solidFill>
                <a:latin typeface="Calibri"/>
                <a:ea typeface="Calibri"/>
                <a:cs typeface="Calibri"/>
                <a:sym typeface="Calibri"/>
              </a:rPr>
              <a:t>‹#›</a:t>
            </a:fld>
            <a:endParaRPr b="0" i="0" sz="1000" u="none" cap="none" strike="noStrike">
              <a:solidFill>
                <a:schemeClr val="dk1"/>
              </a:solidFill>
              <a:latin typeface="Calibri"/>
              <a:ea typeface="Calibri"/>
              <a:cs typeface="Calibri"/>
              <a:sym typeface="Calibri"/>
            </a:endParaRPr>
          </a:p>
        </p:txBody>
      </p:sp>
      <p:sp>
        <p:nvSpPr>
          <p:cNvPr id="137" name="Google Shape;137;p22"/>
          <p:cNvSpPr txBox="1"/>
          <p:nvPr>
            <p:ph idx="1" type="body"/>
          </p:nvPr>
        </p:nvSpPr>
        <p:spPr>
          <a:xfrm>
            <a:off x="457200" y="231494"/>
            <a:ext cx="3611880" cy="2257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2"/>
              </a:buClr>
              <a:buSzPts val="1000"/>
              <a:buNone/>
              <a:defRPr b="1" sz="1000" cap="none">
                <a:solidFill>
                  <a:schemeClr val="dk2"/>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22"/>
          <p:cNvSpPr txBox="1"/>
          <p:nvPr>
            <p:ph type="title"/>
          </p:nvPr>
        </p:nvSpPr>
        <p:spPr>
          <a:xfrm>
            <a:off x="457200" y="457200"/>
            <a:ext cx="6546028"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200"/>
              <a:buFont typeface="Calibri"/>
              <a:buNone/>
              <a:defRPr b="1">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1/3">
  <p:cSld name="Case Study-1/3">
    <p:spTree>
      <p:nvGrpSpPr>
        <p:cNvPr id="139" name="Shape 139"/>
        <p:cNvGrpSpPr/>
        <p:nvPr/>
      </p:nvGrpSpPr>
      <p:grpSpPr>
        <a:xfrm>
          <a:off x="0" y="0"/>
          <a:ext cx="0" cy="0"/>
          <a:chOff x="0" y="0"/>
          <a:chExt cx="0" cy="0"/>
        </a:xfrm>
      </p:grpSpPr>
      <p:sp>
        <p:nvSpPr>
          <p:cNvPr id="140" name="Google Shape;140;p23"/>
          <p:cNvSpPr/>
          <p:nvPr/>
        </p:nvSpPr>
        <p:spPr>
          <a:xfrm flipH="1">
            <a:off x="7907337" y="0"/>
            <a:ext cx="4284661"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41" name="Google Shape;141;p23"/>
          <p:cNvSpPr txBox="1"/>
          <p:nvPr/>
        </p:nvSpPr>
        <p:spPr>
          <a:xfrm>
            <a:off x="10505872" y="6406591"/>
            <a:ext cx="939818"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600" u="none" cap="none" strike="noStrike">
                <a:solidFill>
                  <a:schemeClr val="dk1"/>
                </a:solidFill>
                <a:latin typeface="Calibri"/>
                <a:ea typeface="Calibri"/>
                <a:cs typeface="Calibri"/>
                <a:sym typeface="Calibri"/>
              </a:rPr>
              <a:t>CONFIDENTIAL. Copyright ©</a:t>
            </a:r>
            <a:endParaRPr/>
          </a:p>
        </p:txBody>
      </p:sp>
      <p:sp>
        <p:nvSpPr>
          <p:cNvPr id="142" name="Google Shape;142;p23"/>
          <p:cNvSpPr txBox="1"/>
          <p:nvPr/>
        </p:nvSpPr>
        <p:spPr>
          <a:xfrm>
            <a:off x="11498094" y="6406591"/>
            <a:ext cx="242932"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dk1"/>
                </a:solidFill>
                <a:latin typeface="Calibri"/>
                <a:ea typeface="Calibri"/>
                <a:cs typeface="Calibri"/>
                <a:sym typeface="Calibri"/>
              </a:rPr>
              <a:t>‹#›</a:t>
            </a:fld>
            <a:endParaRPr b="0" i="0" sz="1000" u="none" cap="none" strike="noStrike">
              <a:solidFill>
                <a:schemeClr val="dk1"/>
              </a:solidFill>
              <a:latin typeface="Calibri"/>
              <a:ea typeface="Calibri"/>
              <a:cs typeface="Calibri"/>
              <a:sym typeface="Calibri"/>
            </a:endParaRPr>
          </a:p>
        </p:txBody>
      </p:sp>
      <p:sp>
        <p:nvSpPr>
          <p:cNvPr id="143" name="Google Shape;143;p23"/>
          <p:cNvSpPr txBox="1"/>
          <p:nvPr>
            <p:ph idx="1" type="body"/>
          </p:nvPr>
        </p:nvSpPr>
        <p:spPr>
          <a:xfrm>
            <a:off x="457200" y="231494"/>
            <a:ext cx="3611880" cy="2257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2"/>
              </a:buClr>
              <a:buSzPts val="1000"/>
              <a:buNone/>
              <a:defRPr b="1" sz="1000" cap="none">
                <a:solidFill>
                  <a:schemeClr val="dk2"/>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23"/>
          <p:cNvSpPr txBox="1"/>
          <p:nvPr>
            <p:ph type="title"/>
          </p:nvPr>
        </p:nvSpPr>
        <p:spPr>
          <a:xfrm>
            <a:off x="457200" y="457200"/>
            <a:ext cx="6546028"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200"/>
              <a:buFont typeface="Calibri"/>
              <a:buNone/>
              <a:defRPr b="1">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1/2">
  <p:cSld name="Case Study-1/2">
    <p:spTree>
      <p:nvGrpSpPr>
        <p:cNvPr id="145" name="Shape 145"/>
        <p:cNvGrpSpPr/>
        <p:nvPr/>
      </p:nvGrpSpPr>
      <p:grpSpPr>
        <a:xfrm>
          <a:off x="0" y="0"/>
          <a:ext cx="0" cy="0"/>
          <a:chOff x="0" y="0"/>
          <a:chExt cx="0" cy="0"/>
        </a:xfrm>
      </p:grpSpPr>
      <p:sp>
        <p:nvSpPr>
          <p:cNvPr id="146" name="Google Shape;146;p24"/>
          <p:cNvSpPr/>
          <p:nvPr/>
        </p:nvSpPr>
        <p:spPr>
          <a:xfrm flipH="1">
            <a:off x="6095999" y="0"/>
            <a:ext cx="6096000"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47" name="Google Shape;147;p24"/>
          <p:cNvSpPr txBox="1"/>
          <p:nvPr>
            <p:ph type="title"/>
          </p:nvPr>
        </p:nvSpPr>
        <p:spPr>
          <a:xfrm>
            <a:off x="457200" y="925689"/>
            <a:ext cx="4797425" cy="33855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2200"/>
              <a:buFont typeface="Calibri"/>
              <a:buNone/>
              <a:defRPr b="1">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4"/>
          <p:cNvSpPr txBox="1"/>
          <p:nvPr/>
        </p:nvSpPr>
        <p:spPr>
          <a:xfrm>
            <a:off x="10505872" y="6406591"/>
            <a:ext cx="939818"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600" u="none" cap="none" strike="noStrike">
                <a:solidFill>
                  <a:schemeClr val="dk1"/>
                </a:solidFill>
                <a:latin typeface="Calibri"/>
                <a:ea typeface="Calibri"/>
                <a:cs typeface="Calibri"/>
                <a:sym typeface="Calibri"/>
              </a:rPr>
              <a:t>CONFIDENTIAL. Copyright ©</a:t>
            </a:r>
            <a:endParaRPr/>
          </a:p>
        </p:txBody>
      </p:sp>
      <p:sp>
        <p:nvSpPr>
          <p:cNvPr id="149" name="Google Shape;149;p24"/>
          <p:cNvSpPr txBox="1"/>
          <p:nvPr/>
        </p:nvSpPr>
        <p:spPr>
          <a:xfrm>
            <a:off x="11498094" y="6406591"/>
            <a:ext cx="242932"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dk1"/>
                </a:solidFill>
                <a:latin typeface="Calibri"/>
                <a:ea typeface="Calibri"/>
                <a:cs typeface="Calibri"/>
                <a:sym typeface="Calibri"/>
              </a:rPr>
              <a:t>‹#›</a:t>
            </a:fld>
            <a:endParaRPr b="0" i="0" sz="1000" u="none" cap="none" strike="noStrike">
              <a:solidFill>
                <a:schemeClr val="dk1"/>
              </a:solidFill>
              <a:latin typeface="Calibri"/>
              <a:ea typeface="Calibri"/>
              <a:cs typeface="Calibri"/>
              <a:sym typeface="Calibri"/>
            </a:endParaRPr>
          </a:p>
        </p:txBody>
      </p:sp>
      <p:sp>
        <p:nvSpPr>
          <p:cNvPr id="150" name="Google Shape;150;p24"/>
          <p:cNvSpPr txBox="1"/>
          <p:nvPr>
            <p:ph idx="1" type="body"/>
          </p:nvPr>
        </p:nvSpPr>
        <p:spPr>
          <a:xfrm>
            <a:off x="6582021" y="964562"/>
            <a:ext cx="3291840" cy="246221"/>
          </a:xfrm>
          <a:prstGeom prst="rect">
            <a:avLst/>
          </a:prstGeom>
          <a:noFill/>
          <a:ln>
            <a:noFill/>
          </a:ln>
        </p:spPr>
        <p:txBody>
          <a:bodyPr anchorCtr="0" anchor="ctr" bIns="0" lIns="0" spcFirstLastPara="1" rIns="0" wrap="square" tIns="0">
            <a:spAutoFit/>
          </a:bodyPr>
          <a:lstStyle>
            <a:lvl1pPr indent="-228600" lvl="0" marL="457200" algn="l">
              <a:lnSpc>
                <a:spcPct val="110000"/>
              </a:lnSpc>
              <a:spcBef>
                <a:spcPts val="600"/>
              </a:spcBef>
              <a:spcAft>
                <a:spcPts val="0"/>
              </a:spcAft>
              <a:buClr>
                <a:schemeClr val="dk1"/>
              </a:buClr>
              <a:buSzPts val="1600"/>
              <a:buNone/>
              <a:defRPr b="1" sz="1600" cap="none">
                <a:solidFill>
                  <a:schemeClr val="dk1"/>
                </a:solidFill>
              </a:defRPr>
            </a:lvl1pPr>
            <a:lvl2pPr indent="-228600" lvl="1" marL="914400" algn="l">
              <a:lnSpc>
                <a:spcPct val="110000"/>
              </a:lnSpc>
              <a:spcBef>
                <a:spcPts val="600"/>
              </a:spcBef>
              <a:spcAft>
                <a:spcPts val="0"/>
              </a:spcAft>
              <a:buClr>
                <a:schemeClr val="dk1"/>
              </a:buClr>
              <a:buSzPts val="1350"/>
              <a:buNone/>
              <a:defRPr sz="1350"/>
            </a:lvl2pPr>
            <a:lvl3pPr indent="-314325" lvl="2" marL="1371600" algn="l">
              <a:lnSpc>
                <a:spcPct val="110000"/>
              </a:lnSpc>
              <a:spcBef>
                <a:spcPts val="600"/>
              </a:spcBef>
              <a:spcAft>
                <a:spcPts val="0"/>
              </a:spcAft>
              <a:buClr>
                <a:schemeClr val="dk1"/>
              </a:buClr>
              <a:buSzPts val="1350"/>
              <a:buChar char="•"/>
              <a:defRPr sz="1350"/>
            </a:lvl3pPr>
            <a:lvl4pPr indent="-314325" lvl="3" marL="1828800" algn="l">
              <a:lnSpc>
                <a:spcPct val="110000"/>
              </a:lnSpc>
              <a:spcBef>
                <a:spcPts val="600"/>
              </a:spcBef>
              <a:spcAft>
                <a:spcPts val="0"/>
              </a:spcAft>
              <a:buClr>
                <a:schemeClr val="dk1"/>
              </a:buClr>
              <a:buSzPts val="1350"/>
              <a:buChar char="•"/>
              <a:defRPr sz="1350"/>
            </a:lvl4pPr>
            <a:lvl5pPr indent="-314325" lvl="4" marL="2286000" algn="l">
              <a:lnSpc>
                <a:spcPct val="110000"/>
              </a:lnSpc>
              <a:spcBef>
                <a:spcPts val="600"/>
              </a:spcBef>
              <a:spcAft>
                <a:spcPts val="0"/>
              </a:spcAft>
              <a:buClr>
                <a:schemeClr val="dk1"/>
              </a:buClr>
              <a:buSzPts val="1350"/>
              <a:buChar char="•"/>
              <a:defRPr sz="135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24"/>
          <p:cNvSpPr txBox="1"/>
          <p:nvPr>
            <p:ph idx="2" type="body"/>
          </p:nvPr>
        </p:nvSpPr>
        <p:spPr>
          <a:xfrm>
            <a:off x="6582020" y="3200114"/>
            <a:ext cx="3291840" cy="246221"/>
          </a:xfrm>
          <a:prstGeom prst="rect">
            <a:avLst/>
          </a:prstGeom>
          <a:noFill/>
          <a:ln>
            <a:noFill/>
          </a:ln>
        </p:spPr>
        <p:txBody>
          <a:bodyPr anchorCtr="0" anchor="ctr" bIns="0" lIns="0" spcFirstLastPara="1" rIns="0" wrap="square" tIns="0">
            <a:spAutoFit/>
          </a:bodyPr>
          <a:lstStyle>
            <a:lvl1pPr indent="-228600" lvl="0" marL="457200" algn="l">
              <a:lnSpc>
                <a:spcPct val="110000"/>
              </a:lnSpc>
              <a:spcBef>
                <a:spcPts val="600"/>
              </a:spcBef>
              <a:spcAft>
                <a:spcPts val="0"/>
              </a:spcAft>
              <a:buClr>
                <a:schemeClr val="dk1"/>
              </a:buClr>
              <a:buSzPts val="1600"/>
              <a:buNone/>
              <a:defRPr b="1" sz="1600" cap="none">
                <a:solidFill>
                  <a:schemeClr val="dk1"/>
                </a:solidFill>
              </a:defRPr>
            </a:lvl1pPr>
            <a:lvl2pPr indent="-228600" lvl="1" marL="914400" algn="l">
              <a:lnSpc>
                <a:spcPct val="110000"/>
              </a:lnSpc>
              <a:spcBef>
                <a:spcPts val="600"/>
              </a:spcBef>
              <a:spcAft>
                <a:spcPts val="0"/>
              </a:spcAft>
              <a:buClr>
                <a:schemeClr val="dk1"/>
              </a:buClr>
              <a:buSzPts val="1350"/>
              <a:buNone/>
              <a:defRPr sz="1350"/>
            </a:lvl2pPr>
            <a:lvl3pPr indent="-314325" lvl="2" marL="1371600" algn="l">
              <a:lnSpc>
                <a:spcPct val="110000"/>
              </a:lnSpc>
              <a:spcBef>
                <a:spcPts val="600"/>
              </a:spcBef>
              <a:spcAft>
                <a:spcPts val="0"/>
              </a:spcAft>
              <a:buClr>
                <a:schemeClr val="dk1"/>
              </a:buClr>
              <a:buSzPts val="1350"/>
              <a:buChar char="•"/>
              <a:defRPr sz="1350"/>
            </a:lvl3pPr>
            <a:lvl4pPr indent="-314325" lvl="3" marL="1828800" algn="l">
              <a:lnSpc>
                <a:spcPct val="110000"/>
              </a:lnSpc>
              <a:spcBef>
                <a:spcPts val="600"/>
              </a:spcBef>
              <a:spcAft>
                <a:spcPts val="0"/>
              </a:spcAft>
              <a:buClr>
                <a:schemeClr val="dk1"/>
              </a:buClr>
              <a:buSzPts val="1350"/>
              <a:buChar char="•"/>
              <a:defRPr sz="1350"/>
            </a:lvl4pPr>
            <a:lvl5pPr indent="-314325" lvl="4" marL="2286000" algn="l">
              <a:lnSpc>
                <a:spcPct val="110000"/>
              </a:lnSpc>
              <a:spcBef>
                <a:spcPts val="600"/>
              </a:spcBef>
              <a:spcAft>
                <a:spcPts val="0"/>
              </a:spcAft>
              <a:buClr>
                <a:schemeClr val="dk1"/>
              </a:buClr>
              <a:buSzPts val="1350"/>
              <a:buChar char="•"/>
              <a:defRPr sz="135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4"/>
          <p:cNvSpPr txBox="1"/>
          <p:nvPr>
            <p:ph idx="3" type="body"/>
          </p:nvPr>
        </p:nvSpPr>
        <p:spPr>
          <a:xfrm>
            <a:off x="457200" y="231494"/>
            <a:ext cx="3611880" cy="2257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2"/>
              </a:buClr>
              <a:buSzPts val="1000"/>
              <a:buNone/>
              <a:defRPr b="1" sz="1000" cap="none">
                <a:solidFill>
                  <a:schemeClr val="dk2"/>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2/3 Black">
  <p:cSld name="Case Study-2/3 Black">
    <p:spTree>
      <p:nvGrpSpPr>
        <p:cNvPr id="21" name="Shape 21"/>
        <p:cNvGrpSpPr/>
        <p:nvPr/>
      </p:nvGrpSpPr>
      <p:grpSpPr>
        <a:xfrm>
          <a:off x="0" y="0"/>
          <a:ext cx="0" cy="0"/>
          <a:chOff x="0" y="0"/>
          <a:chExt cx="0" cy="0"/>
        </a:xfrm>
      </p:grpSpPr>
      <p:sp>
        <p:nvSpPr>
          <p:cNvPr id="22" name="Google Shape;22;p7"/>
          <p:cNvSpPr/>
          <p:nvPr/>
        </p:nvSpPr>
        <p:spPr>
          <a:xfrm>
            <a:off x="0" y="0"/>
            <a:ext cx="4302125"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pic>
        <p:nvPicPr>
          <p:cNvPr id="23" name="Google Shape;23;p7"/>
          <p:cNvPicPr preferRelativeResize="0"/>
          <p:nvPr/>
        </p:nvPicPr>
        <p:blipFill rotWithShape="1">
          <a:blip r:embed="rId2">
            <a:alphaModFix/>
          </a:blip>
          <a:srcRect b="0" l="0" r="0" t="0"/>
          <a:stretch/>
        </p:blipFill>
        <p:spPr>
          <a:xfrm>
            <a:off x="457201" y="6438901"/>
            <a:ext cx="540540" cy="190499"/>
          </a:xfrm>
          <a:prstGeom prst="rect">
            <a:avLst/>
          </a:prstGeom>
          <a:noFill/>
          <a:ln>
            <a:noFill/>
          </a:ln>
        </p:spPr>
      </p:pic>
      <p:sp>
        <p:nvSpPr>
          <p:cNvPr id="24" name="Google Shape;24;p7"/>
          <p:cNvSpPr txBox="1"/>
          <p:nvPr>
            <p:ph type="title"/>
          </p:nvPr>
        </p:nvSpPr>
        <p:spPr>
          <a:xfrm>
            <a:off x="457201" y="499646"/>
            <a:ext cx="3606927" cy="33855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2200"/>
              <a:buFont typeface="Calibri"/>
              <a:buNone/>
              <a:defRPr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
          <p:cNvSpPr txBox="1"/>
          <p:nvPr>
            <p:ph idx="1" type="body"/>
          </p:nvPr>
        </p:nvSpPr>
        <p:spPr>
          <a:xfrm>
            <a:off x="457200" y="231494"/>
            <a:ext cx="3611880" cy="2257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2"/>
              </a:buClr>
              <a:buSzPts val="1000"/>
              <a:buNone/>
              <a:defRPr b="1" sz="1000" cap="none">
                <a:solidFill>
                  <a:schemeClr val="dk2"/>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1/2 Picture">
  <p:cSld name="Case Study-1/2 Picture">
    <p:spTree>
      <p:nvGrpSpPr>
        <p:cNvPr id="153" name="Shape 153"/>
        <p:cNvGrpSpPr/>
        <p:nvPr/>
      </p:nvGrpSpPr>
      <p:grpSpPr>
        <a:xfrm>
          <a:off x="0" y="0"/>
          <a:ext cx="0" cy="0"/>
          <a:chOff x="0" y="0"/>
          <a:chExt cx="0" cy="0"/>
        </a:xfrm>
      </p:grpSpPr>
      <p:sp>
        <p:nvSpPr>
          <p:cNvPr id="154" name="Google Shape;154;p25"/>
          <p:cNvSpPr/>
          <p:nvPr/>
        </p:nvSpPr>
        <p:spPr>
          <a:xfrm flipH="1">
            <a:off x="6095999" y="0"/>
            <a:ext cx="6096000"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55" name="Google Shape;155;p25"/>
          <p:cNvSpPr txBox="1"/>
          <p:nvPr>
            <p:ph type="title"/>
          </p:nvPr>
        </p:nvSpPr>
        <p:spPr>
          <a:xfrm>
            <a:off x="457200" y="457200"/>
            <a:ext cx="4797425"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200"/>
              <a:buFont typeface="Calibri"/>
              <a:buNone/>
              <a:defRPr b="1">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25"/>
          <p:cNvSpPr/>
          <p:nvPr>
            <p:ph idx="2" type="pic"/>
          </p:nvPr>
        </p:nvSpPr>
        <p:spPr>
          <a:xfrm>
            <a:off x="6096000" y="0"/>
            <a:ext cx="6096000" cy="6858000"/>
          </a:xfrm>
          <a:prstGeom prst="rect">
            <a:avLst/>
          </a:prstGeom>
          <a:noFill/>
          <a:ln>
            <a:noFill/>
          </a:ln>
        </p:spPr>
      </p:sp>
      <p:sp>
        <p:nvSpPr>
          <p:cNvPr id="157" name="Google Shape;157;p25"/>
          <p:cNvSpPr txBox="1"/>
          <p:nvPr>
            <p:ph idx="1" type="body"/>
          </p:nvPr>
        </p:nvSpPr>
        <p:spPr>
          <a:xfrm>
            <a:off x="457200" y="231494"/>
            <a:ext cx="3611880" cy="2257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2"/>
              </a:buClr>
              <a:buSzPts val="1000"/>
              <a:buNone/>
              <a:defRPr b="1" sz="1000" cap="none">
                <a:solidFill>
                  <a:schemeClr val="dk2"/>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25"/>
          <p:cNvSpPr txBox="1"/>
          <p:nvPr/>
        </p:nvSpPr>
        <p:spPr>
          <a:xfrm>
            <a:off x="10505872" y="6406591"/>
            <a:ext cx="939818"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600" u="none" cap="none" strike="noStrike">
                <a:solidFill>
                  <a:schemeClr val="dk1"/>
                </a:solidFill>
                <a:latin typeface="Calibri"/>
                <a:ea typeface="Calibri"/>
                <a:cs typeface="Calibri"/>
                <a:sym typeface="Calibri"/>
              </a:rPr>
              <a:t>CONFIDENTIAL. Copyright ©</a:t>
            </a:r>
            <a:endParaRPr/>
          </a:p>
        </p:txBody>
      </p:sp>
      <p:sp>
        <p:nvSpPr>
          <p:cNvPr id="159" name="Google Shape;159;p25"/>
          <p:cNvSpPr txBox="1"/>
          <p:nvPr/>
        </p:nvSpPr>
        <p:spPr>
          <a:xfrm>
            <a:off x="11498094" y="6406591"/>
            <a:ext cx="242932"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dk1"/>
                </a:solidFill>
                <a:latin typeface="Calibri"/>
                <a:ea typeface="Calibri"/>
                <a:cs typeface="Calibri"/>
                <a:sym typeface="Calibri"/>
              </a:rPr>
              <a:t>‹#›</a:t>
            </a:fld>
            <a:endParaRPr b="0" i="0" sz="10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ase Study-1/2 Picture Logo">
  <p:cSld name="1_Case Study-1/2 Picture Logo">
    <p:spTree>
      <p:nvGrpSpPr>
        <p:cNvPr id="160" name="Shape 160"/>
        <p:cNvGrpSpPr/>
        <p:nvPr/>
      </p:nvGrpSpPr>
      <p:grpSpPr>
        <a:xfrm>
          <a:off x="0" y="0"/>
          <a:ext cx="0" cy="0"/>
          <a:chOff x="0" y="0"/>
          <a:chExt cx="0" cy="0"/>
        </a:xfrm>
      </p:grpSpPr>
      <p:sp>
        <p:nvSpPr>
          <p:cNvPr id="161" name="Google Shape;161;p26"/>
          <p:cNvSpPr/>
          <p:nvPr/>
        </p:nvSpPr>
        <p:spPr>
          <a:xfrm flipH="1">
            <a:off x="6095999" y="0"/>
            <a:ext cx="6096000"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62" name="Google Shape;162;p26"/>
          <p:cNvSpPr txBox="1"/>
          <p:nvPr>
            <p:ph type="title"/>
          </p:nvPr>
        </p:nvSpPr>
        <p:spPr>
          <a:xfrm>
            <a:off x="457200" y="914400"/>
            <a:ext cx="4797425"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200"/>
              <a:buFont typeface="Calibri"/>
              <a:buNone/>
              <a:defRPr b="1">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26"/>
          <p:cNvSpPr/>
          <p:nvPr>
            <p:ph idx="2" type="pic"/>
          </p:nvPr>
        </p:nvSpPr>
        <p:spPr>
          <a:xfrm>
            <a:off x="6096000" y="0"/>
            <a:ext cx="6096000" cy="6858000"/>
          </a:xfrm>
          <a:prstGeom prst="rect">
            <a:avLst/>
          </a:prstGeom>
          <a:noFill/>
          <a:ln>
            <a:noFill/>
          </a:ln>
        </p:spPr>
      </p:sp>
      <p:sp>
        <p:nvSpPr>
          <p:cNvPr id="164" name="Google Shape;164;p26"/>
          <p:cNvSpPr txBox="1"/>
          <p:nvPr>
            <p:ph idx="1" type="body"/>
          </p:nvPr>
        </p:nvSpPr>
        <p:spPr>
          <a:xfrm>
            <a:off x="457200" y="231494"/>
            <a:ext cx="3611880" cy="2257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2"/>
              </a:buClr>
              <a:buSzPts val="1000"/>
              <a:buNone/>
              <a:defRPr b="1" sz="1000" cap="none">
                <a:solidFill>
                  <a:schemeClr val="dk2"/>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26"/>
          <p:cNvSpPr txBox="1"/>
          <p:nvPr/>
        </p:nvSpPr>
        <p:spPr>
          <a:xfrm>
            <a:off x="10505872" y="6406591"/>
            <a:ext cx="939818"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600" u="none" cap="none" strike="noStrike">
                <a:solidFill>
                  <a:schemeClr val="dk1"/>
                </a:solidFill>
                <a:latin typeface="Calibri"/>
                <a:ea typeface="Calibri"/>
                <a:cs typeface="Calibri"/>
                <a:sym typeface="Calibri"/>
              </a:rPr>
              <a:t>CONFIDENTIAL. Copyright ©</a:t>
            </a:r>
            <a:endParaRPr/>
          </a:p>
        </p:txBody>
      </p:sp>
      <p:sp>
        <p:nvSpPr>
          <p:cNvPr id="166" name="Google Shape;166;p26"/>
          <p:cNvSpPr txBox="1"/>
          <p:nvPr/>
        </p:nvSpPr>
        <p:spPr>
          <a:xfrm>
            <a:off x="11498094" y="6406591"/>
            <a:ext cx="242932"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dk1"/>
                </a:solidFill>
                <a:latin typeface="Calibri"/>
                <a:ea typeface="Calibri"/>
                <a:cs typeface="Calibri"/>
                <a:sym typeface="Calibri"/>
              </a:rPr>
              <a:t>‹#›</a:t>
            </a:fld>
            <a:endParaRPr b="0" i="0" sz="10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2/3 Picture">
  <p:cSld name="Case Study-2/3 Picture">
    <p:spTree>
      <p:nvGrpSpPr>
        <p:cNvPr id="167" name="Shape 167"/>
        <p:cNvGrpSpPr/>
        <p:nvPr/>
      </p:nvGrpSpPr>
      <p:grpSpPr>
        <a:xfrm>
          <a:off x="0" y="0"/>
          <a:ext cx="0" cy="0"/>
          <a:chOff x="0" y="0"/>
          <a:chExt cx="0" cy="0"/>
        </a:xfrm>
      </p:grpSpPr>
      <p:sp>
        <p:nvSpPr>
          <p:cNvPr id="168" name="Google Shape;168;p27"/>
          <p:cNvSpPr/>
          <p:nvPr/>
        </p:nvSpPr>
        <p:spPr>
          <a:xfrm>
            <a:off x="4302124" y="0"/>
            <a:ext cx="7889875"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69" name="Google Shape;169;p27"/>
          <p:cNvSpPr txBox="1"/>
          <p:nvPr>
            <p:ph type="title"/>
          </p:nvPr>
        </p:nvSpPr>
        <p:spPr>
          <a:xfrm>
            <a:off x="457201" y="469900"/>
            <a:ext cx="3606927" cy="33855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2200"/>
              <a:buFont typeface="Calibri"/>
              <a:buNone/>
              <a:defRPr b="1">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27"/>
          <p:cNvSpPr txBox="1"/>
          <p:nvPr/>
        </p:nvSpPr>
        <p:spPr>
          <a:xfrm>
            <a:off x="10505872" y="6406591"/>
            <a:ext cx="939818"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600" u="none" cap="none" strike="noStrike">
                <a:solidFill>
                  <a:schemeClr val="dk1"/>
                </a:solidFill>
                <a:latin typeface="Calibri"/>
                <a:ea typeface="Calibri"/>
                <a:cs typeface="Calibri"/>
                <a:sym typeface="Calibri"/>
              </a:rPr>
              <a:t>CONFIDENTIAL. Copyright ©</a:t>
            </a:r>
            <a:endParaRPr/>
          </a:p>
        </p:txBody>
      </p:sp>
      <p:sp>
        <p:nvSpPr>
          <p:cNvPr id="171" name="Google Shape;171;p27"/>
          <p:cNvSpPr txBox="1"/>
          <p:nvPr/>
        </p:nvSpPr>
        <p:spPr>
          <a:xfrm>
            <a:off x="11498094" y="6406591"/>
            <a:ext cx="242932"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dk1"/>
                </a:solidFill>
                <a:latin typeface="Calibri"/>
                <a:ea typeface="Calibri"/>
                <a:cs typeface="Calibri"/>
                <a:sym typeface="Calibri"/>
              </a:rPr>
              <a:t>‹#›</a:t>
            </a:fld>
            <a:endParaRPr b="0" i="0" sz="1000" u="none" cap="none" strike="noStrike">
              <a:solidFill>
                <a:schemeClr val="dk1"/>
              </a:solidFill>
              <a:latin typeface="Calibri"/>
              <a:ea typeface="Calibri"/>
              <a:cs typeface="Calibri"/>
              <a:sym typeface="Calibri"/>
            </a:endParaRPr>
          </a:p>
        </p:txBody>
      </p:sp>
      <p:sp>
        <p:nvSpPr>
          <p:cNvPr id="172" name="Google Shape;172;p27"/>
          <p:cNvSpPr/>
          <p:nvPr>
            <p:ph idx="2" type="pic"/>
          </p:nvPr>
        </p:nvSpPr>
        <p:spPr>
          <a:xfrm>
            <a:off x="4314697" y="0"/>
            <a:ext cx="7877303" cy="6858000"/>
          </a:xfrm>
          <a:prstGeom prst="rect">
            <a:avLst/>
          </a:prstGeom>
          <a:noFill/>
          <a:ln>
            <a:noFill/>
          </a:ln>
        </p:spPr>
      </p:sp>
      <p:sp>
        <p:nvSpPr>
          <p:cNvPr id="173" name="Google Shape;173;p27"/>
          <p:cNvSpPr txBox="1"/>
          <p:nvPr>
            <p:ph idx="1" type="body"/>
          </p:nvPr>
        </p:nvSpPr>
        <p:spPr>
          <a:xfrm>
            <a:off x="457200" y="231494"/>
            <a:ext cx="3611880" cy="2257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2"/>
              </a:buClr>
              <a:buSzPts val="1000"/>
              <a:buNone/>
              <a:defRPr b="1" sz="1000" cap="none">
                <a:solidFill>
                  <a:schemeClr val="dk2"/>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2/3 Picture Logo">
  <p:cSld name="Case Study-2/3 Picture Logo">
    <p:spTree>
      <p:nvGrpSpPr>
        <p:cNvPr id="174" name="Shape 174"/>
        <p:cNvGrpSpPr/>
        <p:nvPr/>
      </p:nvGrpSpPr>
      <p:grpSpPr>
        <a:xfrm>
          <a:off x="0" y="0"/>
          <a:ext cx="0" cy="0"/>
          <a:chOff x="0" y="0"/>
          <a:chExt cx="0" cy="0"/>
        </a:xfrm>
      </p:grpSpPr>
      <p:sp>
        <p:nvSpPr>
          <p:cNvPr id="175" name="Google Shape;175;p28"/>
          <p:cNvSpPr/>
          <p:nvPr/>
        </p:nvSpPr>
        <p:spPr>
          <a:xfrm>
            <a:off x="4302124" y="0"/>
            <a:ext cx="7889875"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76" name="Google Shape;176;p28"/>
          <p:cNvSpPr txBox="1"/>
          <p:nvPr>
            <p:ph type="title"/>
          </p:nvPr>
        </p:nvSpPr>
        <p:spPr>
          <a:xfrm>
            <a:off x="457201" y="924339"/>
            <a:ext cx="3606927" cy="33855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2200"/>
              <a:buFont typeface="Calibri"/>
              <a:buNone/>
              <a:defRPr b="1">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28"/>
          <p:cNvSpPr txBox="1"/>
          <p:nvPr/>
        </p:nvSpPr>
        <p:spPr>
          <a:xfrm>
            <a:off x="10505872" y="6406591"/>
            <a:ext cx="939818"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600" u="none" cap="none" strike="noStrike">
                <a:solidFill>
                  <a:schemeClr val="dk1"/>
                </a:solidFill>
                <a:latin typeface="Calibri"/>
                <a:ea typeface="Calibri"/>
                <a:cs typeface="Calibri"/>
                <a:sym typeface="Calibri"/>
              </a:rPr>
              <a:t>CONFIDENTIAL. Copyright ©</a:t>
            </a:r>
            <a:endParaRPr/>
          </a:p>
        </p:txBody>
      </p:sp>
      <p:sp>
        <p:nvSpPr>
          <p:cNvPr id="178" name="Google Shape;178;p28"/>
          <p:cNvSpPr txBox="1"/>
          <p:nvPr/>
        </p:nvSpPr>
        <p:spPr>
          <a:xfrm>
            <a:off x="11498094" y="6406591"/>
            <a:ext cx="242932"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dk1"/>
                </a:solidFill>
                <a:latin typeface="Calibri"/>
                <a:ea typeface="Calibri"/>
                <a:cs typeface="Calibri"/>
                <a:sym typeface="Calibri"/>
              </a:rPr>
              <a:t>‹#›</a:t>
            </a:fld>
            <a:endParaRPr b="0" i="0" sz="1000" u="none" cap="none" strike="noStrike">
              <a:solidFill>
                <a:schemeClr val="dk1"/>
              </a:solidFill>
              <a:latin typeface="Calibri"/>
              <a:ea typeface="Calibri"/>
              <a:cs typeface="Calibri"/>
              <a:sym typeface="Calibri"/>
            </a:endParaRPr>
          </a:p>
        </p:txBody>
      </p:sp>
      <p:sp>
        <p:nvSpPr>
          <p:cNvPr id="179" name="Google Shape;179;p28"/>
          <p:cNvSpPr/>
          <p:nvPr>
            <p:ph idx="2" type="pic"/>
          </p:nvPr>
        </p:nvSpPr>
        <p:spPr>
          <a:xfrm>
            <a:off x="4314697" y="0"/>
            <a:ext cx="7877303" cy="685800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MockUp">
  <p:cSld name="Case Study-MockUp">
    <p:spTree>
      <p:nvGrpSpPr>
        <p:cNvPr id="180" name="Shape 180"/>
        <p:cNvGrpSpPr/>
        <p:nvPr/>
      </p:nvGrpSpPr>
      <p:grpSpPr>
        <a:xfrm>
          <a:off x="0" y="0"/>
          <a:ext cx="0" cy="0"/>
          <a:chOff x="0" y="0"/>
          <a:chExt cx="0" cy="0"/>
        </a:xfrm>
      </p:grpSpPr>
      <p:sp>
        <p:nvSpPr>
          <p:cNvPr id="181" name="Google Shape;181;p29"/>
          <p:cNvSpPr/>
          <p:nvPr/>
        </p:nvSpPr>
        <p:spPr>
          <a:xfrm>
            <a:off x="0" y="0"/>
            <a:ext cx="2378075"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82" name="Google Shape;182;p29"/>
          <p:cNvSpPr txBox="1"/>
          <p:nvPr>
            <p:ph type="title"/>
          </p:nvPr>
        </p:nvSpPr>
        <p:spPr>
          <a:xfrm>
            <a:off x="4303841" y="1600200"/>
            <a:ext cx="4797425" cy="33855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2200"/>
              <a:buFont typeface="Calibri"/>
              <a:buNone/>
              <a:defRPr b="1">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29"/>
          <p:cNvSpPr txBox="1"/>
          <p:nvPr>
            <p:ph idx="1" type="body"/>
          </p:nvPr>
        </p:nvSpPr>
        <p:spPr>
          <a:xfrm>
            <a:off x="4316414" y="2286000"/>
            <a:ext cx="4784852" cy="36576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1"/>
              </a:buClr>
              <a:buSzPts val="1600"/>
              <a:buNone/>
              <a:defRPr sz="1600">
                <a:solidFill>
                  <a:schemeClr val="dk1"/>
                </a:solidFill>
                <a:latin typeface="Calibri"/>
                <a:ea typeface="Calibri"/>
                <a:cs typeface="Calibri"/>
                <a:sym typeface="Calibri"/>
              </a:defRPr>
            </a:lvl1pPr>
            <a:lvl2pPr indent="-228600" lvl="1" marL="914400" algn="l">
              <a:lnSpc>
                <a:spcPct val="110000"/>
              </a:lnSpc>
              <a:spcBef>
                <a:spcPts val="600"/>
              </a:spcBef>
              <a:spcAft>
                <a:spcPts val="0"/>
              </a:spcAft>
              <a:buClr>
                <a:schemeClr val="dk1"/>
              </a:buClr>
              <a:buSzPts val="1200"/>
              <a:buNone/>
              <a:defRPr/>
            </a:lvl2pPr>
            <a:lvl3pPr indent="-228600" lvl="2" marL="1371600" algn="l">
              <a:lnSpc>
                <a:spcPct val="110000"/>
              </a:lnSpc>
              <a:spcBef>
                <a:spcPts val="600"/>
              </a:spcBef>
              <a:spcAft>
                <a:spcPts val="0"/>
              </a:spcAft>
              <a:buClr>
                <a:schemeClr val="dk1"/>
              </a:buClr>
              <a:buSzPts val="1200"/>
              <a:buNone/>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84" name="Google Shape;184;p29"/>
          <p:cNvPicPr preferRelativeResize="0"/>
          <p:nvPr/>
        </p:nvPicPr>
        <p:blipFill rotWithShape="1">
          <a:blip r:embed="rId2">
            <a:alphaModFix/>
          </a:blip>
          <a:srcRect b="0" l="0" r="0" t="0"/>
          <a:stretch/>
        </p:blipFill>
        <p:spPr>
          <a:xfrm>
            <a:off x="457201" y="6438901"/>
            <a:ext cx="540540" cy="19049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Mock Up Left">
  <p:cSld name="Case Study-Mock Up Left">
    <p:spTree>
      <p:nvGrpSpPr>
        <p:cNvPr id="185" name="Shape 185"/>
        <p:cNvGrpSpPr/>
        <p:nvPr/>
      </p:nvGrpSpPr>
      <p:grpSpPr>
        <a:xfrm>
          <a:off x="0" y="0"/>
          <a:ext cx="0" cy="0"/>
          <a:chOff x="0" y="0"/>
          <a:chExt cx="0" cy="0"/>
        </a:xfrm>
      </p:grpSpPr>
      <p:sp>
        <p:nvSpPr>
          <p:cNvPr id="186" name="Google Shape;186;p30"/>
          <p:cNvSpPr/>
          <p:nvPr/>
        </p:nvSpPr>
        <p:spPr>
          <a:xfrm>
            <a:off x="0" y="0"/>
            <a:ext cx="7180263"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87" name="Google Shape;187;p30"/>
          <p:cNvSpPr txBox="1"/>
          <p:nvPr>
            <p:ph type="title"/>
          </p:nvPr>
        </p:nvSpPr>
        <p:spPr>
          <a:xfrm>
            <a:off x="457200" y="914400"/>
            <a:ext cx="4797425" cy="33855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2200"/>
              <a:buFont typeface="Calibri"/>
              <a:buNone/>
              <a:defRPr b="1">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30"/>
          <p:cNvSpPr txBox="1"/>
          <p:nvPr>
            <p:ph idx="1" type="body"/>
          </p:nvPr>
        </p:nvSpPr>
        <p:spPr>
          <a:xfrm>
            <a:off x="469773" y="1600200"/>
            <a:ext cx="4784852" cy="36576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1"/>
              </a:buClr>
              <a:buSzPts val="1600"/>
              <a:buNone/>
              <a:defRPr sz="1600">
                <a:solidFill>
                  <a:schemeClr val="dk1"/>
                </a:solidFill>
                <a:latin typeface="Calibri"/>
                <a:ea typeface="Calibri"/>
                <a:cs typeface="Calibri"/>
                <a:sym typeface="Calibri"/>
              </a:defRPr>
            </a:lvl1pPr>
            <a:lvl2pPr indent="-228600" lvl="1" marL="914400" algn="l">
              <a:lnSpc>
                <a:spcPct val="110000"/>
              </a:lnSpc>
              <a:spcBef>
                <a:spcPts val="600"/>
              </a:spcBef>
              <a:spcAft>
                <a:spcPts val="0"/>
              </a:spcAft>
              <a:buClr>
                <a:schemeClr val="dk1"/>
              </a:buClr>
              <a:buSzPts val="1200"/>
              <a:buNone/>
              <a:defRPr/>
            </a:lvl2pPr>
            <a:lvl3pPr indent="-228600" lvl="2" marL="1371600" algn="l">
              <a:lnSpc>
                <a:spcPct val="110000"/>
              </a:lnSpc>
              <a:spcBef>
                <a:spcPts val="600"/>
              </a:spcBef>
              <a:spcAft>
                <a:spcPts val="0"/>
              </a:spcAft>
              <a:buClr>
                <a:schemeClr val="dk1"/>
              </a:buClr>
              <a:buSzPts val="1200"/>
              <a:buNone/>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89" name="Google Shape;189;p30"/>
          <p:cNvPicPr preferRelativeResize="0"/>
          <p:nvPr/>
        </p:nvPicPr>
        <p:blipFill rotWithShape="1">
          <a:blip r:embed="rId2">
            <a:alphaModFix/>
          </a:blip>
          <a:srcRect b="0" l="0" r="0" t="0"/>
          <a:stretch/>
        </p:blipFill>
        <p:spPr>
          <a:xfrm>
            <a:off x="457201" y="6438901"/>
            <a:ext cx="540540" cy="190499"/>
          </a:xfrm>
          <a:prstGeom prst="rect">
            <a:avLst/>
          </a:prstGeom>
          <a:noFill/>
          <a:ln>
            <a:noFill/>
          </a:ln>
        </p:spPr>
      </p:pic>
      <p:sp>
        <p:nvSpPr>
          <p:cNvPr id="190" name="Google Shape;190;p30"/>
          <p:cNvSpPr txBox="1"/>
          <p:nvPr>
            <p:ph idx="2" type="body"/>
          </p:nvPr>
        </p:nvSpPr>
        <p:spPr>
          <a:xfrm>
            <a:off x="457200" y="231494"/>
            <a:ext cx="3611880" cy="2257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2"/>
              </a:buClr>
              <a:buSzPts val="1000"/>
              <a:buNone/>
              <a:defRPr b="1" sz="1000" cap="none">
                <a:solidFill>
                  <a:schemeClr val="dk2"/>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Mock Up Black">
  <p:cSld name="Case Study-Mock Up Black">
    <p:spTree>
      <p:nvGrpSpPr>
        <p:cNvPr id="191" name="Shape 191"/>
        <p:cNvGrpSpPr/>
        <p:nvPr/>
      </p:nvGrpSpPr>
      <p:grpSpPr>
        <a:xfrm>
          <a:off x="0" y="0"/>
          <a:ext cx="0" cy="0"/>
          <a:chOff x="0" y="0"/>
          <a:chExt cx="0" cy="0"/>
        </a:xfrm>
      </p:grpSpPr>
      <p:sp>
        <p:nvSpPr>
          <p:cNvPr id="192" name="Google Shape;192;p31"/>
          <p:cNvSpPr/>
          <p:nvPr/>
        </p:nvSpPr>
        <p:spPr>
          <a:xfrm>
            <a:off x="0" y="0"/>
            <a:ext cx="2378075"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93" name="Google Shape;193;p31"/>
          <p:cNvSpPr txBox="1"/>
          <p:nvPr>
            <p:ph type="title"/>
          </p:nvPr>
        </p:nvSpPr>
        <p:spPr>
          <a:xfrm>
            <a:off x="4303841" y="1600200"/>
            <a:ext cx="4797425" cy="33855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2200"/>
              <a:buFont typeface="Calibri"/>
              <a:buNone/>
              <a:defRPr b="1">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31"/>
          <p:cNvSpPr txBox="1"/>
          <p:nvPr>
            <p:ph idx="1" type="body"/>
          </p:nvPr>
        </p:nvSpPr>
        <p:spPr>
          <a:xfrm>
            <a:off x="4316414" y="2286000"/>
            <a:ext cx="4784852" cy="36576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1"/>
              </a:buClr>
              <a:buSzPts val="1600"/>
              <a:buNone/>
              <a:defRPr sz="1600">
                <a:solidFill>
                  <a:schemeClr val="dk1"/>
                </a:solidFill>
                <a:latin typeface="Calibri"/>
                <a:ea typeface="Calibri"/>
                <a:cs typeface="Calibri"/>
                <a:sym typeface="Calibri"/>
              </a:defRPr>
            </a:lvl1pPr>
            <a:lvl2pPr indent="-228600" lvl="1" marL="914400" algn="l">
              <a:lnSpc>
                <a:spcPct val="110000"/>
              </a:lnSpc>
              <a:spcBef>
                <a:spcPts val="600"/>
              </a:spcBef>
              <a:spcAft>
                <a:spcPts val="0"/>
              </a:spcAft>
              <a:buClr>
                <a:schemeClr val="dk1"/>
              </a:buClr>
              <a:buSzPts val="1200"/>
              <a:buNone/>
              <a:defRPr/>
            </a:lvl2pPr>
            <a:lvl3pPr indent="-228600" lvl="2" marL="1371600" algn="l">
              <a:lnSpc>
                <a:spcPct val="110000"/>
              </a:lnSpc>
              <a:spcBef>
                <a:spcPts val="600"/>
              </a:spcBef>
              <a:spcAft>
                <a:spcPts val="0"/>
              </a:spcAft>
              <a:buClr>
                <a:schemeClr val="dk1"/>
              </a:buClr>
              <a:buSzPts val="1200"/>
              <a:buNone/>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95" name="Google Shape;195;p31"/>
          <p:cNvPicPr preferRelativeResize="0"/>
          <p:nvPr/>
        </p:nvPicPr>
        <p:blipFill rotWithShape="1">
          <a:blip r:embed="rId2">
            <a:alphaModFix/>
          </a:blip>
          <a:srcRect b="0" l="0" r="0" t="0"/>
          <a:stretch/>
        </p:blipFill>
        <p:spPr>
          <a:xfrm>
            <a:off x="457201" y="6438901"/>
            <a:ext cx="540540" cy="19049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rrow">
  <p:cSld name="Narrow">
    <p:spTree>
      <p:nvGrpSpPr>
        <p:cNvPr id="196" name="Shape 196"/>
        <p:cNvGrpSpPr/>
        <p:nvPr/>
      </p:nvGrpSpPr>
      <p:grpSpPr>
        <a:xfrm>
          <a:off x="0" y="0"/>
          <a:ext cx="0" cy="0"/>
          <a:chOff x="0" y="0"/>
          <a:chExt cx="0" cy="0"/>
        </a:xfrm>
      </p:grpSpPr>
      <p:sp>
        <p:nvSpPr>
          <p:cNvPr id="197" name="Google Shape;197;p32"/>
          <p:cNvSpPr/>
          <p:nvPr/>
        </p:nvSpPr>
        <p:spPr>
          <a:xfrm>
            <a:off x="-34032" y="0"/>
            <a:ext cx="3142357"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98" name="Google Shape;198;p32"/>
          <p:cNvSpPr txBox="1"/>
          <p:nvPr>
            <p:ph type="title"/>
          </p:nvPr>
        </p:nvSpPr>
        <p:spPr>
          <a:xfrm>
            <a:off x="457200" y="457200"/>
            <a:ext cx="2407920" cy="67710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2200"/>
              <a:buFont typeface="Calibri"/>
              <a:buNone/>
              <a:defRPr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32"/>
          <p:cNvSpPr txBox="1"/>
          <p:nvPr>
            <p:ph idx="1" type="body"/>
          </p:nvPr>
        </p:nvSpPr>
        <p:spPr>
          <a:xfrm>
            <a:off x="457200" y="231494"/>
            <a:ext cx="2407920" cy="2257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2"/>
              </a:buClr>
              <a:buSzPts val="1000"/>
              <a:buNone/>
              <a:defRPr b="1" sz="1000" cap="none">
                <a:solidFill>
                  <a:schemeClr val="dk2"/>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00" name="Google Shape;200;p32"/>
          <p:cNvPicPr preferRelativeResize="0"/>
          <p:nvPr/>
        </p:nvPicPr>
        <p:blipFill rotWithShape="1">
          <a:blip r:embed="rId2">
            <a:alphaModFix/>
          </a:blip>
          <a:srcRect b="0" l="0" r="0" t="0"/>
          <a:stretch/>
        </p:blipFill>
        <p:spPr>
          <a:xfrm>
            <a:off x="457201" y="6438901"/>
            <a:ext cx="540540" cy="190499"/>
          </a:xfrm>
          <a:prstGeom prst="rect">
            <a:avLst/>
          </a:prstGeom>
          <a:noFill/>
          <a:ln>
            <a:noFill/>
          </a:ln>
        </p:spPr>
      </p:pic>
      <p:sp>
        <p:nvSpPr>
          <p:cNvPr id="201" name="Google Shape;201;p32"/>
          <p:cNvSpPr/>
          <p:nvPr>
            <p:ph idx="2" type="pic"/>
          </p:nvPr>
        </p:nvSpPr>
        <p:spPr>
          <a:xfrm>
            <a:off x="3108325" y="0"/>
            <a:ext cx="9083675" cy="6858000"/>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Mock Up Left Black">
  <p:cSld name="Case Study-Mock Up Left Black">
    <p:spTree>
      <p:nvGrpSpPr>
        <p:cNvPr id="202" name="Shape 202"/>
        <p:cNvGrpSpPr/>
        <p:nvPr/>
      </p:nvGrpSpPr>
      <p:grpSpPr>
        <a:xfrm>
          <a:off x="0" y="0"/>
          <a:ext cx="0" cy="0"/>
          <a:chOff x="0" y="0"/>
          <a:chExt cx="0" cy="0"/>
        </a:xfrm>
      </p:grpSpPr>
      <p:sp>
        <p:nvSpPr>
          <p:cNvPr id="203" name="Google Shape;203;p33"/>
          <p:cNvSpPr/>
          <p:nvPr/>
        </p:nvSpPr>
        <p:spPr>
          <a:xfrm>
            <a:off x="0" y="0"/>
            <a:ext cx="7180263"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04" name="Google Shape;204;p33"/>
          <p:cNvSpPr txBox="1"/>
          <p:nvPr>
            <p:ph type="title"/>
          </p:nvPr>
        </p:nvSpPr>
        <p:spPr>
          <a:xfrm>
            <a:off x="457200" y="927353"/>
            <a:ext cx="4797425" cy="33855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2200"/>
              <a:buFont typeface="Calibri"/>
              <a:buNone/>
              <a:defRPr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33"/>
          <p:cNvSpPr txBox="1"/>
          <p:nvPr>
            <p:ph idx="1" type="body"/>
          </p:nvPr>
        </p:nvSpPr>
        <p:spPr>
          <a:xfrm>
            <a:off x="469773" y="1613153"/>
            <a:ext cx="4784852" cy="2965748"/>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1600"/>
              <a:buNone/>
              <a:defRPr sz="1600">
                <a:solidFill>
                  <a:schemeClr val="lt1"/>
                </a:solidFill>
                <a:latin typeface="Calibri"/>
                <a:ea typeface="Calibri"/>
                <a:cs typeface="Calibri"/>
                <a:sym typeface="Calibri"/>
              </a:defRPr>
            </a:lvl1pPr>
            <a:lvl2pPr indent="-228600" lvl="1" marL="914400" algn="l">
              <a:lnSpc>
                <a:spcPct val="110000"/>
              </a:lnSpc>
              <a:spcBef>
                <a:spcPts val="600"/>
              </a:spcBef>
              <a:spcAft>
                <a:spcPts val="0"/>
              </a:spcAft>
              <a:buClr>
                <a:schemeClr val="dk1"/>
              </a:buClr>
              <a:buSzPts val="1200"/>
              <a:buNone/>
              <a:defRPr/>
            </a:lvl2pPr>
            <a:lvl3pPr indent="-228600" lvl="2" marL="1371600" algn="l">
              <a:lnSpc>
                <a:spcPct val="110000"/>
              </a:lnSpc>
              <a:spcBef>
                <a:spcPts val="600"/>
              </a:spcBef>
              <a:spcAft>
                <a:spcPts val="0"/>
              </a:spcAft>
              <a:buClr>
                <a:schemeClr val="dk1"/>
              </a:buClr>
              <a:buSzPts val="1200"/>
              <a:buNone/>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06" name="Google Shape;206;p33"/>
          <p:cNvPicPr preferRelativeResize="0"/>
          <p:nvPr/>
        </p:nvPicPr>
        <p:blipFill rotWithShape="1">
          <a:blip r:embed="rId2">
            <a:alphaModFix/>
          </a:blip>
          <a:srcRect b="0" l="0" r="0" t="0"/>
          <a:stretch/>
        </p:blipFill>
        <p:spPr>
          <a:xfrm>
            <a:off x="457201" y="6438901"/>
            <a:ext cx="540540" cy="190499"/>
          </a:xfrm>
          <a:prstGeom prst="rect">
            <a:avLst/>
          </a:prstGeom>
          <a:noFill/>
          <a:ln>
            <a:noFill/>
          </a:ln>
        </p:spPr>
      </p:pic>
      <p:sp>
        <p:nvSpPr>
          <p:cNvPr id="207" name="Google Shape;207;p33"/>
          <p:cNvSpPr txBox="1"/>
          <p:nvPr>
            <p:ph idx="2" type="body"/>
          </p:nvPr>
        </p:nvSpPr>
        <p:spPr>
          <a:xfrm>
            <a:off x="457200" y="231494"/>
            <a:ext cx="3611880" cy="2257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2"/>
              </a:buClr>
              <a:buSzPts val="1000"/>
              <a:buNone/>
              <a:defRPr b="1" sz="1000" cap="none">
                <a:solidFill>
                  <a:schemeClr val="dk2"/>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rrow-Black">
  <p:cSld name="Narrow-Black">
    <p:spTree>
      <p:nvGrpSpPr>
        <p:cNvPr id="208" name="Shape 208"/>
        <p:cNvGrpSpPr/>
        <p:nvPr/>
      </p:nvGrpSpPr>
      <p:grpSpPr>
        <a:xfrm>
          <a:off x="0" y="0"/>
          <a:ext cx="0" cy="0"/>
          <a:chOff x="0" y="0"/>
          <a:chExt cx="0" cy="0"/>
        </a:xfrm>
      </p:grpSpPr>
      <p:sp>
        <p:nvSpPr>
          <p:cNvPr id="209" name="Google Shape;209;p34"/>
          <p:cNvSpPr txBox="1"/>
          <p:nvPr>
            <p:ph type="title"/>
          </p:nvPr>
        </p:nvSpPr>
        <p:spPr>
          <a:xfrm>
            <a:off x="457200" y="457200"/>
            <a:ext cx="2407920" cy="67710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2200"/>
              <a:buFont typeface="Calibri"/>
              <a:buNone/>
              <a:defRPr b="1">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34"/>
          <p:cNvSpPr txBox="1"/>
          <p:nvPr>
            <p:ph idx="1" type="body"/>
          </p:nvPr>
        </p:nvSpPr>
        <p:spPr>
          <a:xfrm>
            <a:off x="457200" y="231494"/>
            <a:ext cx="2407920" cy="2257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2"/>
              </a:buClr>
              <a:buSzPts val="1000"/>
              <a:buNone/>
              <a:defRPr b="1" sz="1000" cap="none">
                <a:solidFill>
                  <a:schemeClr val="dk2"/>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34"/>
          <p:cNvSpPr/>
          <p:nvPr/>
        </p:nvSpPr>
        <p:spPr>
          <a:xfrm flipH="1">
            <a:off x="3108325" y="0"/>
            <a:ext cx="9083675"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12" name="Google Shape;212;p34"/>
          <p:cNvSpPr txBox="1"/>
          <p:nvPr/>
        </p:nvSpPr>
        <p:spPr>
          <a:xfrm>
            <a:off x="10505872" y="6406591"/>
            <a:ext cx="939818"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600" u="none" cap="none" strike="noStrike">
                <a:solidFill>
                  <a:schemeClr val="lt1"/>
                </a:solidFill>
                <a:latin typeface="Calibri"/>
                <a:ea typeface="Calibri"/>
                <a:cs typeface="Calibri"/>
                <a:sym typeface="Calibri"/>
              </a:rPr>
              <a:t>CONFIDENTIAL. Copyright ©</a:t>
            </a:r>
            <a:endParaRPr/>
          </a:p>
        </p:txBody>
      </p:sp>
      <p:sp>
        <p:nvSpPr>
          <p:cNvPr id="213" name="Google Shape;213;p34"/>
          <p:cNvSpPr txBox="1"/>
          <p:nvPr/>
        </p:nvSpPr>
        <p:spPr>
          <a:xfrm>
            <a:off x="11498094" y="6406591"/>
            <a:ext cx="242932"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1/2">
  <p:cSld name="Cover-1/2">
    <p:spTree>
      <p:nvGrpSpPr>
        <p:cNvPr id="26" name="Shape 26"/>
        <p:cNvGrpSpPr/>
        <p:nvPr/>
      </p:nvGrpSpPr>
      <p:grpSpPr>
        <a:xfrm>
          <a:off x="0" y="0"/>
          <a:ext cx="0" cy="0"/>
          <a:chOff x="0" y="0"/>
          <a:chExt cx="0" cy="0"/>
        </a:xfrm>
      </p:grpSpPr>
      <p:sp>
        <p:nvSpPr>
          <p:cNvPr id="27" name="Google Shape;27;p8"/>
          <p:cNvSpPr/>
          <p:nvPr/>
        </p:nvSpPr>
        <p:spPr>
          <a:xfrm>
            <a:off x="0" y="0"/>
            <a:ext cx="6096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8" name="Google Shape;28;p8"/>
          <p:cNvSpPr txBox="1"/>
          <p:nvPr>
            <p:ph idx="1" type="body"/>
          </p:nvPr>
        </p:nvSpPr>
        <p:spPr>
          <a:xfrm>
            <a:off x="468775" y="4663440"/>
            <a:ext cx="5519275"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800"/>
              <a:buNone/>
              <a:defRPr sz="1800">
                <a:solidFill>
                  <a:schemeClr val="lt1"/>
                </a:solidFill>
                <a:latin typeface="Calibri"/>
                <a:ea typeface="Calibri"/>
                <a:cs typeface="Calibri"/>
                <a:sym typeface="Calibri"/>
              </a:defRPr>
            </a:lvl1pPr>
            <a:lvl2pPr indent="-228600" lvl="1" marL="914400" algn="l">
              <a:lnSpc>
                <a:spcPct val="110000"/>
              </a:lnSpc>
              <a:spcBef>
                <a:spcPts val="600"/>
              </a:spcBef>
              <a:spcAft>
                <a:spcPts val="0"/>
              </a:spcAft>
              <a:buClr>
                <a:schemeClr val="dk1"/>
              </a:buClr>
              <a:buSzPts val="1200"/>
              <a:buNone/>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8"/>
          <p:cNvSpPr txBox="1"/>
          <p:nvPr>
            <p:ph idx="2" type="body"/>
          </p:nvPr>
        </p:nvSpPr>
        <p:spPr>
          <a:xfrm>
            <a:off x="468775" y="5245390"/>
            <a:ext cx="3566160"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2"/>
              </a:buClr>
              <a:buSzPts val="1400"/>
              <a:buNone/>
              <a:defRPr sz="1400">
                <a:solidFill>
                  <a:schemeClr val="lt2"/>
                </a:solidFill>
              </a:defRPr>
            </a:lvl1pPr>
            <a:lvl2pPr indent="-228600" lvl="1" marL="914400" algn="l">
              <a:lnSpc>
                <a:spcPct val="110000"/>
              </a:lnSpc>
              <a:spcBef>
                <a:spcPts val="600"/>
              </a:spcBef>
              <a:spcAft>
                <a:spcPts val="0"/>
              </a:spcAft>
              <a:buClr>
                <a:schemeClr val="dk1"/>
              </a:buClr>
              <a:buSzPts val="1200"/>
              <a:buNone/>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8"/>
          <p:cNvSpPr/>
          <p:nvPr>
            <p:ph idx="3" type="pic"/>
          </p:nvPr>
        </p:nvSpPr>
        <p:spPr>
          <a:xfrm>
            <a:off x="6095998" y="0"/>
            <a:ext cx="6096001" cy="6858000"/>
          </a:xfrm>
          <a:prstGeom prst="rect">
            <a:avLst/>
          </a:prstGeom>
          <a:solidFill>
            <a:schemeClr val="lt2"/>
          </a:solidFill>
          <a:ln>
            <a:noFill/>
          </a:ln>
        </p:spPr>
      </p:sp>
      <p:pic>
        <p:nvPicPr>
          <p:cNvPr id="31" name="Google Shape;31;p8"/>
          <p:cNvPicPr preferRelativeResize="0"/>
          <p:nvPr/>
        </p:nvPicPr>
        <p:blipFill rotWithShape="1">
          <a:blip r:embed="rId2">
            <a:alphaModFix/>
          </a:blip>
          <a:srcRect b="0" l="0" r="0" t="0"/>
          <a:stretch/>
        </p:blipFill>
        <p:spPr>
          <a:xfrm>
            <a:off x="468776" y="610099"/>
            <a:ext cx="1070464" cy="377256"/>
          </a:xfrm>
          <a:prstGeom prst="rect">
            <a:avLst/>
          </a:prstGeom>
          <a:noFill/>
          <a:ln>
            <a:noFill/>
          </a:ln>
        </p:spPr>
      </p:pic>
      <p:sp>
        <p:nvSpPr>
          <p:cNvPr id="32" name="Google Shape;32;p8"/>
          <p:cNvSpPr txBox="1"/>
          <p:nvPr>
            <p:ph type="title"/>
          </p:nvPr>
        </p:nvSpPr>
        <p:spPr>
          <a:xfrm>
            <a:off x="466165" y="1965960"/>
            <a:ext cx="5486400" cy="184665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6000"/>
              <a:buFont typeface="Calibri"/>
              <a:buNone/>
              <a:defRPr b="0" sz="60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1/2 Black">
  <p:cSld name="Case Study-1/2 Black">
    <p:spTree>
      <p:nvGrpSpPr>
        <p:cNvPr id="214" name="Shape 214"/>
        <p:cNvGrpSpPr/>
        <p:nvPr/>
      </p:nvGrpSpPr>
      <p:grpSpPr>
        <a:xfrm>
          <a:off x="0" y="0"/>
          <a:ext cx="0" cy="0"/>
          <a:chOff x="0" y="0"/>
          <a:chExt cx="0" cy="0"/>
        </a:xfrm>
      </p:grpSpPr>
      <p:sp>
        <p:nvSpPr>
          <p:cNvPr id="215" name="Google Shape;215;p35"/>
          <p:cNvSpPr/>
          <p:nvPr/>
        </p:nvSpPr>
        <p:spPr>
          <a:xfrm flipH="1">
            <a:off x="6095999" y="0"/>
            <a:ext cx="6096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16" name="Google Shape;216;p35"/>
          <p:cNvSpPr txBox="1"/>
          <p:nvPr/>
        </p:nvSpPr>
        <p:spPr>
          <a:xfrm>
            <a:off x="10505872" y="6406591"/>
            <a:ext cx="939818"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600" u="none" cap="none" strike="noStrike">
                <a:solidFill>
                  <a:schemeClr val="lt1"/>
                </a:solidFill>
                <a:latin typeface="Calibri"/>
                <a:ea typeface="Calibri"/>
                <a:cs typeface="Calibri"/>
                <a:sym typeface="Calibri"/>
              </a:rPr>
              <a:t>CONFIDENTIAL. Copyright ©</a:t>
            </a:r>
            <a:endParaRPr/>
          </a:p>
        </p:txBody>
      </p:sp>
      <p:sp>
        <p:nvSpPr>
          <p:cNvPr id="217" name="Google Shape;217;p35"/>
          <p:cNvSpPr txBox="1"/>
          <p:nvPr>
            <p:ph idx="1" type="body"/>
          </p:nvPr>
        </p:nvSpPr>
        <p:spPr>
          <a:xfrm>
            <a:off x="457200" y="231494"/>
            <a:ext cx="3611880" cy="2257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2"/>
              </a:buClr>
              <a:buSzPts val="1000"/>
              <a:buNone/>
              <a:defRPr b="1" sz="1000" cap="none">
                <a:solidFill>
                  <a:schemeClr val="dk2"/>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35"/>
          <p:cNvSpPr txBox="1"/>
          <p:nvPr>
            <p:ph type="title"/>
          </p:nvPr>
        </p:nvSpPr>
        <p:spPr>
          <a:xfrm>
            <a:off x="457200" y="457200"/>
            <a:ext cx="4797425"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200"/>
              <a:buFont typeface="Calibri"/>
              <a:buNone/>
              <a:defRPr b="1">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35"/>
          <p:cNvSpPr txBox="1"/>
          <p:nvPr/>
        </p:nvSpPr>
        <p:spPr>
          <a:xfrm>
            <a:off x="11498094" y="6406591"/>
            <a:ext cx="242932"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1/3 Black">
  <p:cSld name="Case Study-1/3 Black">
    <p:spTree>
      <p:nvGrpSpPr>
        <p:cNvPr id="220" name="Shape 220"/>
        <p:cNvGrpSpPr/>
        <p:nvPr/>
      </p:nvGrpSpPr>
      <p:grpSpPr>
        <a:xfrm>
          <a:off x="0" y="0"/>
          <a:ext cx="0" cy="0"/>
          <a:chOff x="0" y="0"/>
          <a:chExt cx="0" cy="0"/>
        </a:xfrm>
      </p:grpSpPr>
      <p:sp>
        <p:nvSpPr>
          <p:cNvPr id="221" name="Google Shape;221;p36"/>
          <p:cNvSpPr/>
          <p:nvPr/>
        </p:nvSpPr>
        <p:spPr>
          <a:xfrm flipH="1">
            <a:off x="7907337" y="0"/>
            <a:ext cx="428466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22" name="Google Shape;222;p36"/>
          <p:cNvSpPr txBox="1"/>
          <p:nvPr>
            <p:ph type="title"/>
          </p:nvPr>
        </p:nvSpPr>
        <p:spPr>
          <a:xfrm>
            <a:off x="457200" y="467139"/>
            <a:ext cx="4797425" cy="33855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2200"/>
              <a:buFont typeface="Calibri"/>
              <a:buNone/>
              <a:defRPr b="1">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3" name="Google Shape;223;p36"/>
          <p:cNvSpPr txBox="1"/>
          <p:nvPr/>
        </p:nvSpPr>
        <p:spPr>
          <a:xfrm>
            <a:off x="10505872" y="6406591"/>
            <a:ext cx="939818"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600" u="none" cap="none" strike="noStrike">
                <a:solidFill>
                  <a:schemeClr val="lt1"/>
                </a:solidFill>
                <a:latin typeface="Calibri"/>
                <a:ea typeface="Calibri"/>
                <a:cs typeface="Calibri"/>
                <a:sym typeface="Calibri"/>
              </a:rPr>
              <a:t>CONFIDENTIAL. Copyright ©</a:t>
            </a:r>
            <a:endParaRPr/>
          </a:p>
        </p:txBody>
      </p:sp>
      <p:sp>
        <p:nvSpPr>
          <p:cNvPr id="224" name="Google Shape;224;p36"/>
          <p:cNvSpPr txBox="1"/>
          <p:nvPr/>
        </p:nvSpPr>
        <p:spPr>
          <a:xfrm>
            <a:off x="11498094" y="6406591"/>
            <a:ext cx="242932"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
        <p:nvSpPr>
          <p:cNvPr id="225" name="Google Shape;225;p36"/>
          <p:cNvSpPr txBox="1"/>
          <p:nvPr>
            <p:ph idx="1" type="body"/>
          </p:nvPr>
        </p:nvSpPr>
        <p:spPr>
          <a:xfrm>
            <a:off x="457200" y="231494"/>
            <a:ext cx="3611880" cy="2257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2"/>
              </a:buClr>
              <a:buSzPts val="1000"/>
              <a:buNone/>
              <a:defRPr b="1" sz="1000" cap="none">
                <a:solidFill>
                  <a:schemeClr val="dk2"/>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1/6 Black">
  <p:cSld name="Case Study-1/6 Black">
    <p:spTree>
      <p:nvGrpSpPr>
        <p:cNvPr id="226" name="Shape 226"/>
        <p:cNvGrpSpPr/>
        <p:nvPr/>
      </p:nvGrpSpPr>
      <p:grpSpPr>
        <a:xfrm>
          <a:off x="0" y="0"/>
          <a:ext cx="0" cy="0"/>
          <a:chOff x="0" y="0"/>
          <a:chExt cx="0" cy="0"/>
        </a:xfrm>
      </p:grpSpPr>
      <p:sp>
        <p:nvSpPr>
          <p:cNvPr id="227" name="Google Shape;227;p37"/>
          <p:cNvSpPr/>
          <p:nvPr/>
        </p:nvSpPr>
        <p:spPr>
          <a:xfrm flipH="1">
            <a:off x="9820275" y="0"/>
            <a:ext cx="237172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28" name="Google Shape;228;p37"/>
          <p:cNvSpPr txBox="1"/>
          <p:nvPr>
            <p:ph type="title"/>
          </p:nvPr>
        </p:nvSpPr>
        <p:spPr>
          <a:xfrm>
            <a:off x="457200" y="467139"/>
            <a:ext cx="4797425" cy="33855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2200"/>
              <a:buFont typeface="Calibri"/>
              <a:buNone/>
              <a:defRPr b="1">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37"/>
          <p:cNvSpPr txBox="1"/>
          <p:nvPr/>
        </p:nvSpPr>
        <p:spPr>
          <a:xfrm>
            <a:off x="10505872" y="6406591"/>
            <a:ext cx="939818"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600" u="none" cap="none" strike="noStrike">
                <a:solidFill>
                  <a:schemeClr val="lt1"/>
                </a:solidFill>
                <a:latin typeface="Calibri"/>
                <a:ea typeface="Calibri"/>
                <a:cs typeface="Calibri"/>
                <a:sym typeface="Calibri"/>
              </a:rPr>
              <a:t>CONFIDENTIAL. Copyright ©</a:t>
            </a:r>
            <a:endParaRPr/>
          </a:p>
        </p:txBody>
      </p:sp>
      <p:sp>
        <p:nvSpPr>
          <p:cNvPr id="230" name="Google Shape;230;p37"/>
          <p:cNvSpPr txBox="1"/>
          <p:nvPr/>
        </p:nvSpPr>
        <p:spPr>
          <a:xfrm>
            <a:off x="11498094" y="6406591"/>
            <a:ext cx="242932"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
        <p:nvSpPr>
          <p:cNvPr id="231" name="Google Shape;231;p37"/>
          <p:cNvSpPr txBox="1"/>
          <p:nvPr>
            <p:ph idx="1" type="body"/>
          </p:nvPr>
        </p:nvSpPr>
        <p:spPr>
          <a:xfrm>
            <a:off x="457200" y="231494"/>
            <a:ext cx="3611880" cy="2257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2"/>
              </a:buClr>
              <a:buSzPts val="1000"/>
              <a:buNone/>
              <a:defRPr b="1" sz="1000" cap="none">
                <a:solidFill>
                  <a:schemeClr val="dk2"/>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1/2 Picture Black">
  <p:cSld name="Case Study-1/2 Picture Black">
    <p:spTree>
      <p:nvGrpSpPr>
        <p:cNvPr id="232" name="Shape 232"/>
        <p:cNvGrpSpPr/>
        <p:nvPr/>
      </p:nvGrpSpPr>
      <p:grpSpPr>
        <a:xfrm>
          <a:off x="0" y="0"/>
          <a:ext cx="0" cy="0"/>
          <a:chOff x="0" y="0"/>
          <a:chExt cx="0" cy="0"/>
        </a:xfrm>
      </p:grpSpPr>
      <p:sp>
        <p:nvSpPr>
          <p:cNvPr id="233" name="Google Shape;233;p38"/>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pic>
        <p:nvPicPr>
          <p:cNvPr id="234" name="Google Shape;234;p38"/>
          <p:cNvPicPr preferRelativeResize="0"/>
          <p:nvPr/>
        </p:nvPicPr>
        <p:blipFill rotWithShape="1">
          <a:blip r:embed="rId2">
            <a:alphaModFix/>
          </a:blip>
          <a:srcRect b="0" l="0" r="0" t="0"/>
          <a:stretch/>
        </p:blipFill>
        <p:spPr>
          <a:xfrm>
            <a:off x="457201" y="6438901"/>
            <a:ext cx="540540" cy="190499"/>
          </a:xfrm>
          <a:prstGeom prst="rect">
            <a:avLst/>
          </a:prstGeom>
          <a:noFill/>
          <a:ln>
            <a:noFill/>
          </a:ln>
        </p:spPr>
      </p:pic>
      <p:sp>
        <p:nvSpPr>
          <p:cNvPr id="235" name="Google Shape;235;p38"/>
          <p:cNvSpPr txBox="1"/>
          <p:nvPr/>
        </p:nvSpPr>
        <p:spPr>
          <a:xfrm>
            <a:off x="10505872" y="6406591"/>
            <a:ext cx="939818"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600" u="none" cap="none" strike="noStrike">
                <a:solidFill>
                  <a:schemeClr val="lt1"/>
                </a:solidFill>
                <a:latin typeface="Calibri"/>
                <a:ea typeface="Calibri"/>
                <a:cs typeface="Calibri"/>
                <a:sym typeface="Calibri"/>
              </a:rPr>
              <a:t>CONFIDENTIAL. Copyright ©</a:t>
            </a:r>
            <a:endParaRPr/>
          </a:p>
        </p:txBody>
      </p:sp>
      <p:sp>
        <p:nvSpPr>
          <p:cNvPr id="236" name="Google Shape;236;p38"/>
          <p:cNvSpPr txBox="1"/>
          <p:nvPr/>
        </p:nvSpPr>
        <p:spPr>
          <a:xfrm>
            <a:off x="11498094" y="6406591"/>
            <a:ext cx="242932"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
        <p:nvSpPr>
          <p:cNvPr id="237" name="Google Shape;237;p38"/>
          <p:cNvSpPr/>
          <p:nvPr>
            <p:ph idx="2" type="pic"/>
          </p:nvPr>
        </p:nvSpPr>
        <p:spPr>
          <a:xfrm>
            <a:off x="6096000" y="0"/>
            <a:ext cx="6096000" cy="6858000"/>
          </a:xfrm>
          <a:prstGeom prst="rect">
            <a:avLst/>
          </a:prstGeom>
          <a:noFill/>
          <a:ln>
            <a:noFill/>
          </a:ln>
        </p:spPr>
      </p:sp>
      <p:sp>
        <p:nvSpPr>
          <p:cNvPr id="238" name="Google Shape;238;p38"/>
          <p:cNvSpPr txBox="1"/>
          <p:nvPr>
            <p:ph type="title"/>
          </p:nvPr>
        </p:nvSpPr>
        <p:spPr>
          <a:xfrm>
            <a:off x="457200" y="927353"/>
            <a:ext cx="4797425" cy="33855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2200"/>
              <a:buFont typeface="Calibri"/>
              <a:buNone/>
              <a:defRPr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38"/>
          <p:cNvSpPr txBox="1"/>
          <p:nvPr>
            <p:ph idx="1" type="body"/>
          </p:nvPr>
        </p:nvSpPr>
        <p:spPr>
          <a:xfrm>
            <a:off x="469773" y="1613153"/>
            <a:ext cx="4784852" cy="2965748"/>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1600"/>
              <a:buNone/>
              <a:defRPr sz="1600">
                <a:solidFill>
                  <a:schemeClr val="lt1"/>
                </a:solidFill>
                <a:latin typeface="Calibri"/>
                <a:ea typeface="Calibri"/>
                <a:cs typeface="Calibri"/>
                <a:sym typeface="Calibri"/>
              </a:defRPr>
            </a:lvl1pPr>
            <a:lvl2pPr indent="-228600" lvl="1" marL="914400" algn="l">
              <a:lnSpc>
                <a:spcPct val="110000"/>
              </a:lnSpc>
              <a:spcBef>
                <a:spcPts val="600"/>
              </a:spcBef>
              <a:spcAft>
                <a:spcPts val="0"/>
              </a:spcAft>
              <a:buClr>
                <a:schemeClr val="dk1"/>
              </a:buClr>
              <a:buSzPts val="1200"/>
              <a:buNone/>
              <a:defRPr/>
            </a:lvl2pPr>
            <a:lvl3pPr indent="-228600" lvl="2" marL="1371600" algn="l">
              <a:lnSpc>
                <a:spcPct val="110000"/>
              </a:lnSpc>
              <a:spcBef>
                <a:spcPts val="600"/>
              </a:spcBef>
              <a:spcAft>
                <a:spcPts val="0"/>
              </a:spcAft>
              <a:buClr>
                <a:schemeClr val="dk1"/>
              </a:buClr>
              <a:buSzPts val="1200"/>
              <a:buNone/>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0" name="Google Shape;240;p38"/>
          <p:cNvSpPr txBox="1"/>
          <p:nvPr>
            <p:ph idx="3" type="body"/>
          </p:nvPr>
        </p:nvSpPr>
        <p:spPr>
          <a:xfrm>
            <a:off x="457200" y="231494"/>
            <a:ext cx="3611880" cy="2257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2"/>
              </a:buClr>
              <a:buSzPts val="1000"/>
              <a:buNone/>
              <a:defRPr b="1" sz="1000" cap="none">
                <a:solidFill>
                  <a:schemeClr val="dk2"/>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Statement ">
  <p:cSld name="Case Study-Statement ">
    <p:spTree>
      <p:nvGrpSpPr>
        <p:cNvPr id="241" name="Shape 241"/>
        <p:cNvGrpSpPr/>
        <p:nvPr/>
      </p:nvGrpSpPr>
      <p:grpSpPr>
        <a:xfrm>
          <a:off x="0" y="0"/>
          <a:ext cx="0" cy="0"/>
          <a:chOff x="0" y="0"/>
          <a:chExt cx="0" cy="0"/>
        </a:xfrm>
      </p:grpSpPr>
      <p:sp>
        <p:nvSpPr>
          <p:cNvPr id="242" name="Google Shape;242;p3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43" name="Google Shape;243;p39"/>
          <p:cNvSpPr txBox="1"/>
          <p:nvPr>
            <p:ph type="title"/>
          </p:nvPr>
        </p:nvSpPr>
        <p:spPr>
          <a:xfrm>
            <a:off x="4303841" y="1600200"/>
            <a:ext cx="4797425" cy="33855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2200"/>
              <a:buFont typeface="Calibri"/>
              <a:buNone/>
              <a:defRPr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4" name="Google Shape;244;p39"/>
          <p:cNvSpPr txBox="1"/>
          <p:nvPr>
            <p:ph idx="1" type="body"/>
          </p:nvPr>
        </p:nvSpPr>
        <p:spPr>
          <a:xfrm>
            <a:off x="4316414" y="2286000"/>
            <a:ext cx="4784852" cy="36576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lt1"/>
              </a:buClr>
              <a:buSzPts val="1600"/>
              <a:buNone/>
              <a:defRPr sz="1600">
                <a:solidFill>
                  <a:schemeClr val="lt1"/>
                </a:solidFill>
                <a:latin typeface="Calibri"/>
                <a:ea typeface="Calibri"/>
                <a:cs typeface="Calibri"/>
                <a:sym typeface="Calibri"/>
              </a:defRPr>
            </a:lvl1pPr>
            <a:lvl2pPr indent="-228600" lvl="1" marL="914400" algn="l">
              <a:lnSpc>
                <a:spcPct val="110000"/>
              </a:lnSpc>
              <a:spcBef>
                <a:spcPts val="600"/>
              </a:spcBef>
              <a:spcAft>
                <a:spcPts val="0"/>
              </a:spcAft>
              <a:buClr>
                <a:schemeClr val="dk1"/>
              </a:buClr>
              <a:buSzPts val="1200"/>
              <a:buNone/>
              <a:defRPr/>
            </a:lvl2pPr>
            <a:lvl3pPr indent="-228600" lvl="2" marL="1371600" algn="l">
              <a:lnSpc>
                <a:spcPct val="110000"/>
              </a:lnSpc>
              <a:spcBef>
                <a:spcPts val="600"/>
              </a:spcBef>
              <a:spcAft>
                <a:spcPts val="0"/>
              </a:spcAft>
              <a:buClr>
                <a:schemeClr val="dk1"/>
              </a:buClr>
              <a:buSzPts val="1200"/>
              <a:buNone/>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45" name="Google Shape;245;p39"/>
          <p:cNvPicPr preferRelativeResize="0"/>
          <p:nvPr/>
        </p:nvPicPr>
        <p:blipFill rotWithShape="1">
          <a:blip r:embed="rId2">
            <a:alphaModFix/>
          </a:blip>
          <a:srcRect b="0" l="0" r="0" t="0"/>
          <a:stretch/>
        </p:blipFill>
        <p:spPr>
          <a:xfrm>
            <a:off x="457201" y="6438901"/>
            <a:ext cx="540540" cy="190499"/>
          </a:xfrm>
          <a:prstGeom prst="rect">
            <a:avLst/>
          </a:prstGeom>
          <a:noFill/>
          <a:ln>
            <a:noFill/>
          </a:ln>
        </p:spPr>
      </p:pic>
      <p:sp>
        <p:nvSpPr>
          <p:cNvPr id="246" name="Google Shape;246;p39"/>
          <p:cNvSpPr txBox="1"/>
          <p:nvPr/>
        </p:nvSpPr>
        <p:spPr>
          <a:xfrm>
            <a:off x="10505872" y="6406591"/>
            <a:ext cx="939818"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600" u="none" cap="none" strike="noStrike">
                <a:solidFill>
                  <a:schemeClr val="lt1"/>
                </a:solidFill>
                <a:latin typeface="Calibri"/>
                <a:ea typeface="Calibri"/>
                <a:cs typeface="Calibri"/>
                <a:sym typeface="Calibri"/>
              </a:rPr>
              <a:t>CONFIDENTIAL. Copyright ©</a:t>
            </a:r>
            <a:endParaRPr/>
          </a:p>
        </p:txBody>
      </p:sp>
      <p:sp>
        <p:nvSpPr>
          <p:cNvPr id="247" name="Google Shape;247;p39"/>
          <p:cNvSpPr txBox="1"/>
          <p:nvPr/>
        </p:nvSpPr>
        <p:spPr>
          <a:xfrm>
            <a:off x="11498094" y="6406591"/>
            <a:ext cx="242932"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Column Pictures ">
  <p:cSld name="4-Column Pictures ">
    <p:spTree>
      <p:nvGrpSpPr>
        <p:cNvPr id="248" name="Shape 248"/>
        <p:cNvGrpSpPr/>
        <p:nvPr/>
      </p:nvGrpSpPr>
      <p:grpSpPr>
        <a:xfrm>
          <a:off x="0" y="0"/>
          <a:ext cx="0" cy="0"/>
          <a:chOff x="0" y="0"/>
          <a:chExt cx="0" cy="0"/>
        </a:xfrm>
      </p:grpSpPr>
      <p:sp>
        <p:nvSpPr>
          <p:cNvPr id="249" name="Google Shape;249;p40"/>
          <p:cNvSpPr txBox="1"/>
          <p:nvPr>
            <p:ph type="title"/>
          </p:nvPr>
        </p:nvSpPr>
        <p:spPr>
          <a:xfrm>
            <a:off x="457200" y="457200"/>
            <a:ext cx="11274552"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200"/>
              <a:buFont typeface="Calibri"/>
              <a:buNone/>
              <a:defRPr b="1">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0" name="Google Shape;250;p40"/>
          <p:cNvSpPr txBox="1"/>
          <p:nvPr>
            <p:ph idx="1" type="body"/>
          </p:nvPr>
        </p:nvSpPr>
        <p:spPr>
          <a:xfrm>
            <a:off x="457200" y="231494"/>
            <a:ext cx="3611880" cy="2257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2"/>
              </a:buClr>
              <a:buSzPts val="1000"/>
              <a:buNone/>
              <a:defRPr b="1" sz="1000" cap="none">
                <a:solidFill>
                  <a:schemeClr val="dk2"/>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1" name="Google Shape;251;p40"/>
          <p:cNvSpPr txBox="1"/>
          <p:nvPr>
            <p:ph idx="2" type="body"/>
          </p:nvPr>
        </p:nvSpPr>
        <p:spPr>
          <a:xfrm>
            <a:off x="457200" y="2753526"/>
            <a:ext cx="2407920" cy="462114"/>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1400"/>
              <a:buNone/>
              <a:defRPr b="1" sz="1400">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2" name="Google Shape;252;p40"/>
          <p:cNvSpPr txBox="1"/>
          <p:nvPr>
            <p:ph idx="3" type="body"/>
          </p:nvPr>
        </p:nvSpPr>
        <p:spPr>
          <a:xfrm>
            <a:off x="457200" y="3434928"/>
            <a:ext cx="2407920" cy="2630592"/>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1200"/>
              <a:buNone/>
              <a:defRPr sz="1200">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3" name="Google Shape;253;p40"/>
          <p:cNvSpPr txBox="1"/>
          <p:nvPr>
            <p:ph idx="4" type="body"/>
          </p:nvPr>
        </p:nvSpPr>
        <p:spPr>
          <a:xfrm>
            <a:off x="3413760" y="2753526"/>
            <a:ext cx="2407920" cy="462114"/>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1400"/>
              <a:buNone/>
              <a:defRPr b="1" sz="1400">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4" name="Google Shape;254;p40"/>
          <p:cNvSpPr txBox="1"/>
          <p:nvPr>
            <p:ph idx="5" type="body"/>
          </p:nvPr>
        </p:nvSpPr>
        <p:spPr>
          <a:xfrm>
            <a:off x="3413760" y="3434928"/>
            <a:ext cx="2407920" cy="2630592"/>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1200"/>
              <a:buNone/>
              <a:defRPr sz="1200">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5" name="Google Shape;255;p40"/>
          <p:cNvSpPr txBox="1"/>
          <p:nvPr>
            <p:ph idx="6" type="body"/>
          </p:nvPr>
        </p:nvSpPr>
        <p:spPr>
          <a:xfrm>
            <a:off x="6370320" y="2753526"/>
            <a:ext cx="2407920" cy="462114"/>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1400"/>
              <a:buNone/>
              <a:defRPr b="1" sz="1400">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6" name="Google Shape;256;p40"/>
          <p:cNvSpPr txBox="1"/>
          <p:nvPr>
            <p:ph idx="7" type="body"/>
          </p:nvPr>
        </p:nvSpPr>
        <p:spPr>
          <a:xfrm>
            <a:off x="6370320" y="3434928"/>
            <a:ext cx="2407920" cy="2630592"/>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1200"/>
              <a:buNone/>
              <a:defRPr sz="1200">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7" name="Google Shape;257;p40"/>
          <p:cNvSpPr txBox="1"/>
          <p:nvPr>
            <p:ph idx="8" type="body"/>
          </p:nvPr>
        </p:nvSpPr>
        <p:spPr>
          <a:xfrm>
            <a:off x="9326880" y="2753526"/>
            <a:ext cx="2407920" cy="462114"/>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1400"/>
              <a:buNone/>
              <a:defRPr b="1" sz="1400">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8" name="Google Shape;258;p40"/>
          <p:cNvSpPr txBox="1"/>
          <p:nvPr>
            <p:ph idx="9" type="body"/>
          </p:nvPr>
        </p:nvSpPr>
        <p:spPr>
          <a:xfrm>
            <a:off x="9326880" y="3434928"/>
            <a:ext cx="2407920" cy="2630592"/>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1200"/>
              <a:buNone/>
              <a:defRPr sz="1200">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9" name="Google Shape;259;p40"/>
          <p:cNvSpPr/>
          <p:nvPr>
            <p:ph idx="13" type="pic"/>
          </p:nvPr>
        </p:nvSpPr>
        <p:spPr>
          <a:xfrm>
            <a:off x="463731" y="1143000"/>
            <a:ext cx="2408238" cy="1371600"/>
          </a:xfrm>
          <a:prstGeom prst="rect">
            <a:avLst/>
          </a:prstGeom>
          <a:solidFill>
            <a:srgbClr val="F2F2F2"/>
          </a:solidFill>
          <a:ln>
            <a:noFill/>
          </a:ln>
        </p:spPr>
      </p:sp>
      <p:sp>
        <p:nvSpPr>
          <p:cNvPr id="260" name="Google Shape;260;p40"/>
          <p:cNvSpPr/>
          <p:nvPr>
            <p:ph idx="14" type="pic"/>
          </p:nvPr>
        </p:nvSpPr>
        <p:spPr>
          <a:xfrm>
            <a:off x="3413442" y="1143000"/>
            <a:ext cx="2408238" cy="1371600"/>
          </a:xfrm>
          <a:prstGeom prst="rect">
            <a:avLst/>
          </a:prstGeom>
          <a:solidFill>
            <a:srgbClr val="F2F2F2"/>
          </a:solidFill>
          <a:ln>
            <a:noFill/>
          </a:ln>
        </p:spPr>
      </p:sp>
      <p:sp>
        <p:nvSpPr>
          <p:cNvPr id="261" name="Google Shape;261;p40"/>
          <p:cNvSpPr/>
          <p:nvPr>
            <p:ph idx="15" type="pic"/>
          </p:nvPr>
        </p:nvSpPr>
        <p:spPr>
          <a:xfrm>
            <a:off x="6363153" y="1143000"/>
            <a:ext cx="2408238" cy="1371600"/>
          </a:xfrm>
          <a:prstGeom prst="rect">
            <a:avLst/>
          </a:prstGeom>
          <a:solidFill>
            <a:srgbClr val="F2F2F2"/>
          </a:solidFill>
          <a:ln>
            <a:noFill/>
          </a:ln>
        </p:spPr>
      </p:sp>
      <p:sp>
        <p:nvSpPr>
          <p:cNvPr id="262" name="Google Shape;262;p40"/>
          <p:cNvSpPr/>
          <p:nvPr>
            <p:ph idx="16" type="pic"/>
          </p:nvPr>
        </p:nvSpPr>
        <p:spPr>
          <a:xfrm>
            <a:off x="9312864" y="1143000"/>
            <a:ext cx="2408238" cy="1371600"/>
          </a:xfrm>
          <a:prstGeom prst="rect">
            <a:avLst/>
          </a:prstGeom>
          <a:solidFill>
            <a:srgbClr val="F2F2F2"/>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3 Pictures">
  <p:cSld name="Case Study-3 Pictures">
    <p:spTree>
      <p:nvGrpSpPr>
        <p:cNvPr id="263" name="Shape 263"/>
        <p:cNvGrpSpPr/>
        <p:nvPr/>
      </p:nvGrpSpPr>
      <p:grpSpPr>
        <a:xfrm>
          <a:off x="0" y="0"/>
          <a:ext cx="0" cy="0"/>
          <a:chOff x="0" y="0"/>
          <a:chExt cx="0" cy="0"/>
        </a:xfrm>
      </p:grpSpPr>
      <p:sp>
        <p:nvSpPr>
          <p:cNvPr id="264" name="Google Shape;264;p41"/>
          <p:cNvSpPr txBox="1"/>
          <p:nvPr>
            <p:ph type="title"/>
          </p:nvPr>
        </p:nvSpPr>
        <p:spPr>
          <a:xfrm>
            <a:off x="457201" y="4124960"/>
            <a:ext cx="3312160" cy="2462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600"/>
              <a:buFont typeface="Calibri"/>
              <a:buNone/>
              <a:defRPr b="1" sz="16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41"/>
          <p:cNvSpPr txBox="1"/>
          <p:nvPr>
            <p:ph idx="1" type="body"/>
          </p:nvPr>
        </p:nvSpPr>
        <p:spPr>
          <a:xfrm>
            <a:off x="469773" y="4502295"/>
            <a:ext cx="3299588" cy="802399"/>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1200"/>
              <a:buNone/>
              <a:defRPr sz="1200">
                <a:solidFill>
                  <a:schemeClr val="dk1"/>
                </a:solidFill>
                <a:latin typeface="Calibri"/>
                <a:ea typeface="Calibri"/>
                <a:cs typeface="Calibri"/>
                <a:sym typeface="Calibri"/>
              </a:defRPr>
            </a:lvl1pPr>
            <a:lvl2pPr indent="-228600" lvl="1" marL="914400" algn="l">
              <a:lnSpc>
                <a:spcPct val="110000"/>
              </a:lnSpc>
              <a:spcBef>
                <a:spcPts val="600"/>
              </a:spcBef>
              <a:spcAft>
                <a:spcPts val="0"/>
              </a:spcAft>
              <a:buClr>
                <a:schemeClr val="dk1"/>
              </a:buClr>
              <a:buSzPts val="1200"/>
              <a:buNone/>
              <a:defRPr/>
            </a:lvl2pPr>
            <a:lvl3pPr indent="-228600" lvl="2" marL="1371600" algn="l">
              <a:lnSpc>
                <a:spcPct val="110000"/>
              </a:lnSpc>
              <a:spcBef>
                <a:spcPts val="600"/>
              </a:spcBef>
              <a:spcAft>
                <a:spcPts val="0"/>
              </a:spcAft>
              <a:buClr>
                <a:schemeClr val="dk1"/>
              </a:buClr>
              <a:buSzPts val="1200"/>
              <a:buNone/>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6" name="Google Shape;266;p41"/>
          <p:cNvSpPr/>
          <p:nvPr>
            <p:ph idx="2" type="pic"/>
          </p:nvPr>
        </p:nvSpPr>
        <p:spPr>
          <a:xfrm>
            <a:off x="0" y="0"/>
            <a:ext cx="4076700" cy="3429000"/>
          </a:xfrm>
          <a:prstGeom prst="rect">
            <a:avLst/>
          </a:prstGeom>
          <a:solidFill>
            <a:schemeClr val="lt2"/>
          </a:solidFill>
          <a:ln>
            <a:noFill/>
          </a:ln>
        </p:spPr>
      </p:sp>
      <p:sp>
        <p:nvSpPr>
          <p:cNvPr id="267" name="Google Shape;267;p41"/>
          <p:cNvSpPr/>
          <p:nvPr>
            <p:ph idx="3" type="pic"/>
          </p:nvPr>
        </p:nvSpPr>
        <p:spPr>
          <a:xfrm>
            <a:off x="4076700" y="0"/>
            <a:ext cx="4064000" cy="3429000"/>
          </a:xfrm>
          <a:prstGeom prst="rect">
            <a:avLst/>
          </a:prstGeom>
          <a:solidFill>
            <a:schemeClr val="lt2"/>
          </a:solidFill>
          <a:ln>
            <a:noFill/>
          </a:ln>
        </p:spPr>
      </p:sp>
      <p:sp>
        <p:nvSpPr>
          <p:cNvPr id="268" name="Google Shape;268;p41"/>
          <p:cNvSpPr/>
          <p:nvPr>
            <p:ph idx="4" type="pic"/>
          </p:nvPr>
        </p:nvSpPr>
        <p:spPr>
          <a:xfrm>
            <a:off x="8140700" y="0"/>
            <a:ext cx="4064000" cy="3429000"/>
          </a:xfrm>
          <a:prstGeom prst="rect">
            <a:avLst/>
          </a:prstGeom>
          <a:solidFill>
            <a:schemeClr val="lt2"/>
          </a:solidFill>
          <a:ln>
            <a:noFill/>
          </a:ln>
        </p:spPr>
      </p:sp>
      <p:sp>
        <p:nvSpPr>
          <p:cNvPr id="269" name="Google Shape;269;p41"/>
          <p:cNvSpPr txBox="1"/>
          <p:nvPr>
            <p:ph idx="5" type="body"/>
          </p:nvPr>
        </p:nvSpPr>
        <p:spPr>
          <a:xfrm>
            <a:off x="4314697" y="4502295"/>
            <a:ext cx="3299588" cy="802399"/>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1200"/>
              <a:buNone/>
              <a:defRPr sz="1200">
                <a:solidFill>
                  <a:schemeClr val="dk1"/>
                </a:solidFill>
                <a:latin typeface="Calibri"/>
                <a:ea typeface="Calibri"/>
                <a:cs typeface="Calibri"/>
                <a:sym typeface="Calibri"/>
              </a:defRPr>
            </a:lvl1pPr>
            <a:lvl2pPr indent="-228600" lvl="1" marL="914400" algn="l">
              <a:lnSpc>
                <a:spcPct val="110000"/>
              </a:lnSpc>
              <a:spcBef>
                <a:spcPts val="600"/>
              </a:spcBef>
              <a:spcAft>
                <a:spcPts val="0"/>
              </a:spcAft>
              <a:buClr>
                <a:schemeClr val="dk1"/>
              </a:buClr>
              <a:buSzPts val="1200"/>
              <a:buNone/>
              <a:defRPr/>
            </a:lvl2pPr>
            <a:lvl3pPr indent="-228600" lvl="2" marL="1371600" algn="l">
              <a:lnSpc>
                <a:spcPct val="110000"/>
              </a:lnSpc>
              <a:spcBef>
                <a:spcPts val="600"/>
              </a:spcBef>
              <a:spcAft>
                <a:spcPts val="0"/>
              </a:spcAft>
              <a:buClr>
                <a:schemeClr val="dk1"/>
              </a:buClr>
              <a:buSzPts val="1200"/>
              <a:buNone/>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0" name="Google Shape;270;p41"/>
          <p:cNvSpPr txBox="1"/>
          <p:nvPr>
            <p:ph idx="6" type="body"/>
          </p:nvPr>
        </p:nvSpPr>
        <p:spPr>
          <a:xfrm>
            <a:off x="8406449" y="4502295"/>
            <a:ext cx="3299588" cy="802399"/>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1200"/>
              <a:buNone/>
              <a:defRPr sz="1200">
                <a:solidFill>
                  <a:schemeClr val="dk1"/>
                </a:solidFill>
                <a:latin typeface="Calibri"/>
                <a:ea typeface="Calibri"/>
                <a:cs typeface="Calibri"/>
                <a:sym typeface="Calibri"/>
              </a:defRPr>
            </a:lvl1pPr>
            <a:lvl2pPr indent="-228600" lvl="1" marL="914400" algn="l">
              <a:lnSpc>
                <a:spcPct val="110000"/>
              </a:lnSpc>
              <a:spcBef>
                <a:spcPts val="600"/>
              </a:spcBef>
              <a:spcAft>
                <a:spcPts val="0"/>
              </a:spcAft>
              <a:buClr>
                <a:schemeClr val="dk1"/>
              </a:buClr>
              <a:buSzPts val="1200"/>
              <a:buNone/>
              <a:defRPr/>
            </a:lvl2pPr>
            <a:lvl3pPr indent="-228600" lvl="2" marL="1371600" algn="l">
              <a:lnSpc>
                <a:spcPct val="110000"/>
              </a:lnSpc>
              <a:spcBef>
                <a:spcPts val="600"/>
              </a:spcBef>
              <a:spcAft>
                <a:spcPts val="0"/>
              </a:spcAft>
              <a:buClr>
                <a:schemeClr val="dk1"/>
              </a:buClr>
              <a:buSzPts val="1200"/>
              <a:buNone/>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1" name="Google Shape;271;p41"/>
          <p:cNvSpPr txBox="1"/>
          <p:nvPr>
            <p:ph idx="7" type="body"/>
          </p:nvPr>
        </p:nvSpPr>
        <p:spPr>
          <a:xfrm>
            <a:off x="4302125" y="4124325"/>
            <a:ext cx="3311525" cy="246221"/>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1600"/>
              <a:buNone/>
              <a:defRPr b="1" sz="1600"/>
            </a:lvl1pPr>
            <a:lvl2pPr indent="-304800" lvl="1" marL="914400" algn="l">
              <a:lnSpc>
                <a:spcPct val="110000"/>
              </a:lnSpc>
              <a:spcBef>
                <a:spcPts val="600"/>
              </a:spcBef>
              <a:spcAft>
                <a:spcPts val="0"/>
              </a:spcAft>
              <a:buClr>
                <a:schemeClr val="dk1"/>
              </a:buClr>
              <a:buSzPts val="1200"/>
              <a:buChar char="•"/>
              <a:defRPr/>
            </a:lvl2pPr>
            <a:lvl3pPr indent="-304800" lvl="2" marL="1371600" algn="l">
              <a:lnSpc>
                <a:spcPct val="110000"/>
              </a:lnSpc>
              <a:spcBef>
                <a:spcPts val="600"/>
              </a:spcBef>
              <a:spcAft>
                <a:spcPts val="0"/>
              </a:spcAft>
              <a:buClr>
                <a:schemeClr val="dk1"/>
              </a:buClr>
              <a:buSzPts val="1200"/>
              <a:buChar char="•"/>
              <a:defRPr/>
            </a:lvl3pPr>
            <a:lvl4pPr indent="-304800" lvl="3" marL="1828800" algn="l">
              <a:lnSpc>
                <a:spcPct val="110000"/>
              </a:lnSpc>
              <a:spcBef>
                <a:spcPts val="600"/>
              </a:spcBef>
              <a:spcAft>
                <a:spcPts val="0"/>
              </a:spcAft>
              <a:buClr>
                <a:schemeClr val="dk1"/>
              </a:buClr>
              <a:buSzPts val="1200"/>
              <a:buChar char="•"/>
              <a:defRPr/>
            </a:lvl4pPr>
            <a:lvl5pPr indent="-304800" lvl="4" marL="2286000" algn="l">
              <a:lnSpc>
                <a:spcPct val="110000"/>
              </a:lnSpc>
              <a:spcBef>
                <a:spcPts val="600"/>
              </a:spcBef>
              <a:spcAft>
                <a:spcPts val="0"/>
              </a:spcAft>
              <a:buClr>
                <a:schemeClr val="dk1"/>
              </a:buClr>
              <a:buSzPts val="12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2" name="Google Shape;272;p41"/>
          <p:cNvSpPr txBox="1"/>
          <p:nvPr>
            <p:ph idx="8" type="body"/>
          </p:nvPr>
        </p:nvSpPr>
        <p:spPr>
          <a:xfrm>
            <a:off x="8406449" y="4114800"/>
            <a:ext cx="3312160" cy="246221"/>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1600"/>
              <a:buNone/>
              <a:defRPr b="1" sz="1600"/>
            </a:lvl1pPr>
            <a:lvl2pPr indent="-304800" lvl="1" marL="914400" algn="l">
              <a:lnSpc>
                <a:spcPct val="110000"/>
              </a:lnSpc>
              <a:spcBef>
                <a:spcPts val="600"/>
              </a:spcBef>
              <a:spcAft>
                <a:spcPts val="0"/>
              </a:spcAft>
              <a:buClr>
                <a:schemeClr val="dk1"/>
              </a:buClr>
              <a:buSzPts val="1200"/>
              <a:buChar char="•"/>
              <a:defRPr/>
            </a:lvl2pPr>
            <a:lvl3pPr indent="-304800" lvl="2" marL="1371600" algn="l">
              <a:lnSpc>
                <a:spcPct val="110000"/>
              </a:lnSpc>
              <a:spcBef>
                <a:spcPts val="600"/>
              </a:spcBef>
              <a:spcAft>
                <a:spcPts val="0"/>
              </a:spcAft>
              <a:buClr>
                <a:schemeClr val="dk1"/>
              </a:buClr>
              <a:buSzPts val="1200"/>
              <a:buChar char="•"/>
              <a:defRPr/>
            </a:lvl3pPr>
            <a:lvl4pPr indent="-304800" lvl="3" marL="1828800" algn="l">
              <a:lnSpc>
                <a:spcPct val="110000"/>
              </a:lnSpc>
              <a:spcBef>
                <a:spcPts val="600"/>
              </a:spcBef>
              <a:spcAft>
                <a:spcPts val="0"/>
              </a:spcAft>
              <a:buClr>
                <a:schemeClr val="dk1"/>
              </a:buClr>
              <a:buSzPts val="1200"/>
              <a:buChar char="•"/>
              <a:defRPr/>
            </a:lvl4pPr>
            <a:lvl5pPr indent="-304800" lvl="4" marL="2286000" algn="l">
              <a:lnSpc>
                <a:spcPct val="110000"/>
              </a:lnSpc>
              <a:spcBef>
                <a:spcPts val="600"/>
              </a:spcBef>
              <a:spcAft>
                <a:spcPts val="0"/>
              </a:spcAft>
              <a:buClr>
                <a:schemeClr val="dk1"/>
              </a:buClr>
              <a:buSzPts val="12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4 Pictures">
  <p:cSld name="Case Study-4 Pictures">
    <p:spTree>
      <p:nvGrpSpPr>
        <p:cNvPr id="273" name="Shape 273"/>
        <p:cNvGrpSpPr/>
        <p:nvPr/>
      </p:nvGrpSpPr>
      <p:grpSpPr>
        <a:xfrm>
          <a:off x="0" y="0"/>
          <a:ext cx="0" cy="0"/>
          <a:chOff x="0" y="0"/>
          <a:chExt cx="0" cy="0"/>
        </a:xfrm>
      </p:grpSpPr>
      <p:pic>
        <p:nvPicPr>
          <p:cNvPr id="274" name="Google Shape;274;p42"/>
          <p:cNvPicPr preferRelativeResize="0"/>
          <p:nvPr/>
        </p:nvPicPr>
        <p:blipFill rotWithShape="1">
          <a:blip r:embed="rId2">
            <a:alphaModFix/>
          </a:blip>
          <a:srcRect b="0" l="0" r="0" t="0"/>
          <a:stretch/>
        </p:blipFill>
        <p:spPr>
          <a:xfrm>
            <a:off x="457203" y="6469379"/>
            <a:ext cx="1382049" cy="91440"/>
          </a:xfrm>
          <a:prstGeom prst="rect">
            <a:avLst/>
          </a:prstGeom>
          <a:noFill/>
          <a:ln>
            <a:noFill/>
          </a:ln>
        </p:spPr>
      </p:pic>
      <p:sp>
        <p:nvSpPr>
          <p:cNvPr id="275" name="Google Shape;275;p42"/>
          <p:cNvSpPr/>
          <p:nvPr>
            <p:ph idx="2" type="pic"/>
          </p:nvPr>
        </p:nvSpPr>
        <p:spPr>
          <a:xfrm>
            <a:off x="-1" y="0"/>
            <a:ext cx="3045667" cy="6858000"/>
          </a:xfrm>
          <a:prstGeom prst="rect">
            <a:avLst/>
          </a:prstGeom>
          <a:solidFill>
            <a:schemeClr val="lt2"/>
          </a:solidFill>
          <a:ln>
            <a:noFill/>
          </a:ln>
        </p:spPr>
      </p:sp>
      <p:sp>
        <p:nvSpPr>
          <p:cNvPr id="276" name="Google Shape;276;p42"/>
          <p:cNvSpPr/>
          <p:nvPr>
            <p:ph idx="3" type="pic"/>
          </p:nvPr>
        </p:nvSpPr>
        <p:spPr>
          <a:xfrm>
            <a:off x="3048777" y="0"/>
            <a:ext cx="3045667" cy="6858000"/>
          </a:xfrm>
          <a:prstGeom prst="rect">
            <a:avLst/>
          </a:prstGeom>
          <a:solidFill>
            <a:schemeClr val="lt2"/>
          </a:solidFill>
          <a:ln>
            <a:noFill/>
          </a:ln>
        </p:spPr>
      </p:sp>
      <p:sp>
        <p:nvSpPr>
          <p:cNvPr id="277" name="Google Shape;277;p42"/>
          <p:cNvSpPr/>
          <p:nvPr>
            <p:ph idx="4" type="pic"/>
          </p:nvPr>
        </p:nvSpPr>
        <p:spPr>
          <a:xfrm>
            <a:off x="6097555" y="0"/>
            <a:ext cx="3045667" cy="6858000"/>
          </a:xfrm>
          <a:prstGeom prst="rect">
            <a:avLst/>
          </a:prstGeom>
          <a:solidFill>
            <a:schemeClr val="lt2"/>
          </a:solidFill>
          <a:ln>
            <a:noFill/>
          </a:ln>
        </p:spPr>
      </p:sp>
      <p:sp>
        <p:nvSpPr>
          <p:cNvPr id="278" name="Google Shape;278;p42"/>
          <p:cNvSpPr/>
          <p:nvPr>
            <p:ph idx="5" type="pic"/>
          </p:nvPr>
        </p:nvSpPr>
        <p:spPr>
          <a:xfrm>
            <a:off x="9146333" y="0"/>
            <a:ext cx="3045667" cy="6858000"/>
          </a:xfrm>
          <a:prstGeom prst="rect">
            <a:avLst/>
          </a:prstGeom>
          <a:solidFill>
            <a:schemeClr val="lt2"/>
          </a:solidFill>
          <a:ln>
            <a:noFill/>
          </a:ln>
        </p:spPr>
      </p:sp>
      <p:pic>
        <p:nvPicPr>
          <p:cNvPr id="279" name="Google Shape;279;p42"/>
          <p:cNvPicPr preferRelativeResize="0"/>
          <p:nvPr/>
        </p:nvPicPr>
        <p:blipFill rotWithShape="1">
          <a:blip r:embed="rId3">
            <a:alphaModFix/>
          </a:blip>
          <a:srcRect b="0" l="0" r="0" t="0"/>
          <a:stretch/>
        </p:blipFill>
        <p:spPr>
          <a:xfrm>
            <a:off x="457201" y="6438901"/>
            <a:ext cx="540540" cy="190499"/>
          </a:xfrm>
          <a:prstGeom prst="rect">
            <a:avLst/>
          </a:prstGeom>
          <a:noFill/>
          <a:ln>
            <a:noFill/>
          </a:ln>
        </p:spPr>
      </p:pic>
      <p:sp>
        <p:nvSpPr>
          <p:cNvPr id="280" name="Google Shape;280;p42"/>
          <p:cNvSpPr txBox="1"/>
          <p:nvPr/>
        </p:nvSpPr>
        <p:spPr>
          <a:xfrm>
            <a:off x="10505872" y="6406591"/>
            <a:ext cx="939818"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600" u="none" cap="none" strike="noStrike">
                <a:solidFill>
                  <a:schemeClr val="dk1"/>
                </a:solidFill>
                <a:latin typeface="Calibri"/>
                <a:ea typeface="Calibri"/>
                <a:cs typeface="Calibri"/>
                <a:sym typeface="Calibri"/>
              </a:rPr>
              <a:t>CONFIDENTIAL. Copyright ©</a:t>
            </a:r>
            <a:endParaRPr/>
          </a:p>
        </p:txBody>
      </p:sp>
      <p:sp>
        <p:nvSpPr>
          <p:cNvPr id="281" name="Google Shape;281;p42"/>
          <p:cNvSpPr txBox="1"/>
          <p:nvPr/>
        </p:nvSpPr>
        <p:spPr>
          <a:xfrm>
            <a:off x="11498094" y="6406591"/>
            <a:ext cx="242932"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800" u="none" cap="none" strike="noStrike">
                <a:solidFill>
                  <a:schemeClr val="dk1"/>
                </a:solidFill>
                <a:latin typeface="Calibri"/>
                <a:ea typeface="Calibri"/>
                <a:cs typeface="Calibri"/>
                <a:sym typeface="Calibri"/>
              </a:rPr>
              <a:t>‹#›</a:t>
            </a:fld>
            <a:endParaRPr b="0" i="0" sz="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V">
  <p:cSld name="CV">
    <p:bg>
      <p:bgPr>
        <a:solidFill>
          <a:srgbClr val="ABDBDD"/>
        </a:solidFill>
      </p:bgPr>
    </p:bg>
    <p:spTree>
      <p:nvGrpSpPr>
        <p:cNvPr id="282" name="Shape 282"/>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p:cSld name="Phase Description ">
    <p:spTree>
      <p:nvGrpSpPr>
        <p:cNvPr id="283" name="Shape 283"/>
        <p:cNvGrpSpPr/>
        <p:nvPr/>
      </p:nvGrpSpPr>
      <p:grpSpPr>
        <a:xfrm>
          <a:off x="0" y="0"/>
          <a:ext cx="0" cy="0"/>
          <a:chOff x="0" y="0"/>
          <a:chExt cx="0" cy="0"/>
        </a:xfrm>
      </p:grpSpPr>
      <p:sp>
        <p:nvSpPr>
          <p:cNvPr id="284" name="Google Shape;284;p44"/>
          <p:cNvSpPr txBox="1"/>
          <p:nvPr>
            <p:ph type="title"/>
          </p:nvPr>
        </p:nvSpPr>
        <p:spPr>
          <a:xfrm>
            <a:off x="457200" y="457200"/>
            <a:ext cx="11274552"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200"/>
              <a:buFont typeface="Calibri"/>
              <a:buNone/>
              <a:defRPr b="1">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5" name="Google Shape;285;p44"/>
          <p:cNvSpPr txBox="1"/>
          <p:nvPr>
            <p:ph idx="1" type="body"/>
          </p:nvPr>
        </p:nvSpPr>
        <p:spPr>
          <a:xfrm>
            <a:off x="457200" y="231494"/>
            <a:ext cx="3611880" cy="225706"/>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2"/>
              </a:buClr>
              <a:buSzPts val="1000"/>
              <a:buNone/>
              <a:defRPr b="1" sz="1000" cap="none">
                <a:solidFill>
                  <a:schemeClr val="dk2"/>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6" name="Google Shape;286;p44"/>
          <p:cNvSpPr txBox="1"/>
          <p:nvPr>
            <p:ph idx="2" type="body"/>
          </p:nvPr>
        </p:nvSpPr>
        <p:spPr>
          <a:xfrm>
            <a:off x="457200" y="1143000"/>
            <a:ext cx="3312160" cy="594137"/>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1800"/>
              <a:buNone/>
              <a:defRPr b="1" sz="1800">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7" name="Google Shape;287;p44"/>
          <p:cNvSpPr txBox="1"/>
          <p:nvPr>
            <p:ph idx="3" type="body"/>
          </p:nvPr>
        </p:nvSpPr>
        <p:spPr>
          <a:xfrm>
            <a:off x="4439920" y="1143000"/>
            <a:ext cx="3312160" cy="594137"/>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1800"/>
              <a:buNone/>
              <a:defRPr b="1" sz="1800">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8" name="Google Shape;288;p44"/>
          <p:cNvSpPr txBox="1"/>
          <p:nvPr>
            <p:ph idx="4" type="body"/>
          </p:nvPr>
        </p:nvSpPr>
        <p:spPr>
          <a:xfrm>
            <a:off x="4439920" y="2067560"/>
            <a:ext cx="3312160" cy="3542958"/>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1400"/>
              <a:buNone/>
              <a:defRPr sz="1400">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9" name="Google Shape;289;p44"/>
          <p:cNvSpPr txBox="1"/>
          <p:nvPr>
            <p:ph idx="5" type="body"/>
          </p:nvPr>
        </p:nvSpPr>
        <p:spPr>
          <a:xfrm>
            <a:off x="8422640" y="1143000"/>
            <a:ext cx="3312160" cy="594137"/>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1800"/>
              <a:buNone/>
              <a:defRPr b="1" sz="1800">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0" name="Google Shape;290;p44"/>
          <p:cNvSpPr txBox="1"/>
          <p:nvPr>
            <p:ph idx="6" type="body"/>
          </p:nvPr>
        </p:nvSpPr>
        <p:spPr>
          <a:xfrm>
            <a:off x="8422640" y="2067560"/>
            <a:ext cx="3312160" cy="3542958"/>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1400"/>
              <a:buNone/>
              <a:defRPr sz="1400">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1" name="Google Shape;291;p44"/>
          <p:cNvSpPr/>
          <p:nvPr>
            <p:ph idx="7" type="pic"/>
          </p:nvPr>
        </p:nvSpPr>
        <p:spPr>
          <a:xfrm>
            <a:off x="457200" y="2730381"/>
            <a:ext cx="3614738" cy="1371600"/>
          </a:xfrm>
          <a:prstGeom prst="rect">
            <a:avLst/>
          </a:prstGeom>
          <a:solidFill>
            <a:srgbClr val="F2F2F2"/>
          </a:solidFill>
          <a:ln>
            <a:noFill/>
          </a:ln>
        </p:spPr>
      </p:sp>
      <p:sp>
        <p:nvSpPr>
          <p:cNvPr id="292" name="Google Shape;292;p44"/>
          <p:cNvSpPr/>
          <p:nvPr>
            <p:ph idx="8" type="pic"/>
          </p:nvPr>
        </p:nvSpPr>
        <p:spPr>
          <a:xfrm>
            <a:off x="457200" y="4238918"/>
            <a:ext cx="3614738" cy="13716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Picture">
  <p:cSld name="Cover-Picture">
    <p:spTree>
      <p:nvGrpSpPr>
        <p:cNvPr id="33" name="Shape 33"/>
        <p:cNvGrpSpPr/>
        <p:nvPr/>
      </p:nvGrpSpPr>
      <p:grpSpPr>
        <a:xfrm>
          <a:off x="0" y="0"/>
          <a:ext cx="0" cy="0"/>
          <a:chOff x="0" y="0"/>
          <a:chExt cx="0" cy="0"/>
        </a:xfrm>
      </p:grpSpPr>
      <p:sp>
        <p:nvSpPr>
          <p:cNvPr id="34" name="Google Shape;34;p9"/>
          <p:cNvSpPr/>
          <p:nvPr>
            <p:ph idx="2" type="pic"/>
          </p:nvPr>
        </p:nvSpPr>
        <p:spPr>
          <a:xfrm>
            <a:off x="0" y="0"/>
            <a:ext cx="12192000" cy="6858000"/>
          </a:xfrm>
          <a:prstGeom prst="rect">
            <a:avLst/>
          </a:prstGeom>
          <a:solidFill>
            <a:srgbClr val="A5A5A5"/>
          </a:solidFill>
          <a:ln>
            <a:noFill/>
          </a:ln>
        </p:spPr>
      </p:sp>
      <p:sp>
        <p:nvSpPr>
          <p:cNvPr id="35" name="Google Shape;35;p9"/>
          <p:cNvSpPr txBox="1"/>
          <p:nvPr>
            <p:ph idx="1" type="body"/>
          </p:nvPr>
        </p:nvSpPr>
        <p:spPr>
          <a:xfrm>
            <a:off x="468775" y="4663440"/>
            <a:ext cx="648970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2400"/>
              <a:buNone/>
              <a:defRPr sz="2400">
                <a:solidFill>
                  <a:schemeClr val="lt1"/>
                </a:solidFill>
                <a:latin typeface="Calibri"/>
                <a:ea typeface="Calibri"/>
                <a:cs typeface="Calibri"/>
                <a:sym typeface="Calibri"/>
              </a:defRPr>
            </a:lvl1pPr>
            <a:lvl2pPr indent="-228600" lvl="1" marL="914400" algn="l">
              <a:lnSpc>
                <a:spcPct val="110000"/>
              </a:lnSpc>
              <a:spcBef>
                <a:spcPts val="600"/>
              </a:spcBef>
              <a:spcAft>
                <a:spcPts val="0"/>
              </a:spcAft>
              <a:buClr>
                <a:schemeClr val="dk1"/>
              </a:buClr>
              <a:buSzPts val="1200"/>
              <a:buNone/>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3" type="body"/>
          </p:nvPr>
        </p:nvSpPr>
        <p:spPr>
          <a:xfrm>
            <a:off x="468775" y="5245390"/>
            <a:ext cx="6489700"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F2F2F2"/>
              </a:buClr>
              <a:buSzPts val="1400"/>
              <a:buNone/>
              <a:defRPr sz="1400">
                <a:solidFill>
                  <a:srgbClr val="F2F2F2"/>
                </a:solidFill>
              </a:defRPr>
            </a:lvl1pPr>
            <a:lvl2pPr indent="-228600" lvl="1" marL="914400" algn="l">
              <a:lnSpc>
                <a:spcPct val="110000"/>
              </a:lnSpc>
              <a:spcBef>
                <a:spcPts val="600"/>
              </a:spcBef>
              <a:spcAft>
                <a:spcPts val="0"/>
              </a:spcAft>
              <a:buClr>
                <a:schemeClr val="dk1"/>
              </a:buClr>
              <a:buSzPts val="1200"/>
              <a:buNone/>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7" name="Google Shape;37;p9"/>
          <p:cNvPicPr preferRelativeResize="0"/>
          <p:nvPr/>
        </p:nvPicPr>
        <p:blipFill rotWithShape="1">
          <a:blip r:embed="rId2">
            <a:alphaModFix/>
          </a:blip>
          <a:srcRect b="0" l="0" r="0" t="0"/>
          <a:stretch/>
        </p:blipFill>
        <p:spPr>
          <a:xfrm>
            <a:off x="468776" y="610099"/>
            <a:ext cx="1070464" cy="377256"/>
          </a:xfrm>
          <a:prstGeom prst="rect">
            <a:avLst/>
          </a:prstGeom>
          <a:noFill/>
          <a:ln>
            <a:noFill/>
          </a:ln>
        </p:spPr>
      </p:pic>
      <p:sp>
        <p:nvSpPr>
          <p:cNvPr id="38" name="Google Shape;38;p9"/>
          <p:cNvSpPr txBox="1"/>
          <p:nvPr>
            <p:ph type="title"/>
          </p:nvPr>
        </p:nvSpPr>
        <p:spPr>
          <a:xfrm>
            <a:off x="466165" y="1965960"/>
            <a:ext cx="5755248" cy="184665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6000"/>
              <a:buFont typeface="Calibri"/>
              <a:buNone/>
              <a:defRPr b="0" sz="60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dk1"/>
        </a:solidFill>
      </p:bgPr>
    </p:bg>
    <p:spTree>
      <p:nvGrpSpPr>
        <p:cNvPr id="293" name="Shape 293"/>
        <p:cNvGrpSpPr/>
        <p:nvPr/>
      </p:nvGrpSpPr>
      <p:grpSpPr>
        <a:xfrm>
          <a:off x="0" y="0"/>
          <a:ext cx="0" cy="0"/>
          <a:chOff x="0" y="0"/>
          <a:chExt cx="0" cy="0"/>
        </a:xfrm>
      </p:grpSpPr>
      <p:sp>
        <p:nvSpPr>
          <p:cNvPr id="294" name="Google Shape;294;p45"/>
          <p:cNvSpPr txBox="1"/>
          <p:nvPr>
            <p:ph type="title"/>
          </p:nvPr>
        </p:nvSpPr>
        <p:spPr>
          <a:xfrm>
            <a:off x="2156397" y="1220724"/>
            <a:ext cx="7892478" cy="2712730"/>
          </a:xfrm>
          <a:prstGeom prst="rect">
            <a:avLst/>
          </a:prstGeom>
          <a:noFill/>
          <a:ln>
            <a:noFill/>
          </a:ln>
        </p:spPr>
        <p:txBody>
          <a:bodyPr anchorCtr="0" anchor="t" bIns="0" lIns="0" spcFirstLastPara="1" rIns="0" wrap="square" tIns="0">
            <a:spAutoFit/>
          </a:bodyPr>
          <a:lstStyle>
            <a:lvl1pPr lvl="0" algn="l">
              <a:lnSpc>
                <a:spcPct val="150000"/>
              </a:lnSpc>
              <a:spcBef>
                <a:spcPts val="0"/>
              </a:spcBef>
              <a:spcAft>
                <a:spcPts val="0"/>
              </a:spcAft>
              <a:buClr>
                <a:schemeClr val="lt1"/>
              </a:buClr>
              <a:buSzPts val="2400"/>
              <a:buFont typeface="Calibri"/>
              <a:buNone/>
              <a:defRPr b="0" sz="2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5" name="Google Shape;295;p45"/>
          <p:cNvSpPr txBox="1"/>
          <p:nvPr/>
        </p:nvSpPr>
        <p:spPr>
          <a:xfrm>
            <a:off x="10505872" y="6406591"/>
            <a:ext cx="939818"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600" u="none" cap="none" strike="noStrike">
                <a:solidFill>
                  <a:schemeClr val="lt1"/>
                </a:solidFill>
                <a:latin typeface="Calibri"/>
                <a:ea typeface="Calibri"/>
                <a:cs typeface="Calibri"/>
                <a:sym typeface="Calibri"/>
              </a:rPr>
              <a:t>CONFIDENTIAL. Copyright ©</a:t>
            </a:r>
            <a:endParaRPr/>
          </a:p>
        </p:txBody>
      </p:sp>
      <p:sp>
        <p:nvSpPr>
          <p:cNvPr id="296" name="Google Shape;296;p45"/>
          <p:cNvSpPr txBox="1"/>
          <p:nvPr/>
        </p:nvSpPr>
        <p:spPr>
          <a:xfrm>
            <a:off x="11498094" y="6406591"/>
            <a:ext cx="242932"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pic>
        <p:nvPicPr>
          <p:cNvPr id="297" name="Google Shape;297;p45"/>
          <p:cNvPicPr preferRelativeResize="0"/>
          <p:nvPr/>
        </p:nvPicPr>
        <p:blipFill rotWithShape="1">
          <a:blip r:embed="rId2">
            <a:alphaModFix/>
          </a:blip>
          <a:srcRect b="0" l="0" r="0" t="0"/>
          <a:stretch/>
        </p:blipFill>
        <p:spPr>
          <a:xfrm>
            <a:off x="457201" y="6438901"/>
            <a:ext cx="540540" cy="190499"/>
          </a:xfrm>
          <a:prstGeom prst="rect">
            <a:avLst/>
          </a:prstGeom>
          <a:noFill/>
          <a:ln>
            <a:noFill/>
          </a:ln>
        </p:spPr>
      </p:pic>
      <p:grpSp>
        <p:nvGrpSpPr>
          <p:cNvPr id="298" name="Google Shape;298;p45"/>
          <p:cNvGrpSpPr/>
          <p:nvPr/>
        </p:nvGrpSpPr>
        <p:grpSpPr>
          <a:xfrm>
            <a:off x="494098" y="228600"/>
            <a:ext cx="1309176" cy="952500"/>
            <a:chOff x="1851964" y="2058769"/>
            <a:chExt cx="424434" cy="308800"/>
          </a:xfrm>
        </p:grpSpPr>
        <p:sp>
          <p:nvSpPr>
            <p:cNvPr id="299" name="Google Shape;299;p45"/>
            <p:cNvSpPr/>
            <p:nvPr/>
          </p:nvSpPr>
          <p:spPr>
            <a:xfrm>
              <a:off x="1851964" y="2058769"/>
              <a:ext cx="196214" cy="308800"/>
            </a:xfrm>
            <a:custGeom>
              <a:rect b="b" l="l" r="r" t="t"/>
              <a:pathLst>
                <a:path extrusionOk="0" h="308800" w="196214">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solidFill>
              <a:srgbClr val="3D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45"/>
            <p:cNvSpPr/>
            <p:nvPr/>
          </p:nvSpPr>
          <p:spPr>
            <a:xfrm>
              <a:off x="2080183" y="2058769"/>
              <a:ext cx="196215" cy="308800"/>
            </a:xfrm>
            <a:custGeom>
              <a:rect b="b" l="l" r="r" t="t"/>
              <a:pathLst>
                <a:path extrusionOk="0" h="308800" w="196215">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solidFill>
              <a:srgbClr val="3D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01" name="Google Shape;301;p45"/>
          <p:cNvGrpSpPr/>
          <p:nvPr/>
        </p:nvGrpSpPr>
        <p:grpSpPr>
          <a:xfrm rot="10800000">
            <a:off x="10425624" y="5219700"/>
            <a:ext cx="1309176" cy="952500"/>
            <a:chOff x="1851964" y="2058769"/>
            <a:chExt cx="424434" cy="308800"/>
          </a:xfrm>
        </p:grpSpPr>
        <p:sp>
          <p:nvSpPr>
            <p:cNvPr id="302" name="Google Shape;302;p45"/>
            <p:cNvSpPr/>
            <p:nvPr/>
          </p:nvSpPr>
          <p:spPr>
            <a:xfrm>
              <a:off x="1851964" y="2058769"/>
              <a:ext cx="196214" cy="308800"/>
            </a:xfrm>
            <a:custGeom>
              <a:rect b="b" l="l" r="r" t="t"/>
              <a:pathLst>
                <a:path extrusionOk="0" h="308800" w="196214">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solidFill>
              <a:srgbClr val="3D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45"/>
            <p:cNvSpPr/>
            <p:nvPr/>
          </p:nvSpPr>
          <p:spPr>
            <a:xfrm>
              <a:off x="2080183" y="2058769"/>
              <a:ext cx="196215" cy="308800"/>
            </a:xfrm>
            <a:custGeom>
              <a:rect b="b" l="l" r="r" t="t"/>
              <a:pathLst>
                <a:path extrusionOk="0" h="308800" w="196215">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solidFill>
              <a:srgbClr val="3D3D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4" name="Google Shape;304;p45"/>
          <p:cNvSpPr txBox="1"/>
          <p:nvPr>
            <p:ph idx="1" type="body"/>
          </p:nvPr>
        </p:nvSpPr>
        <p:spPr>
          <a:xfrm>
            <a:off x="7226808" y="4620894"/>
            <a:ext cx="2822067" cy="257250"/>
          </a:xfrm>
          <a:prstGeom prst="rect">
            <a:avLst/>
          </a:prstGeom>
          <a:noFill/>
          <a:ln>
            <a:noFill/>
          </a:ln>
        </p:spPr>
        <p:txBody>
          <a:bodyPr anchorCtr="0" anchor="t" bIns="0" lIns="0" spcFirstLastPara="1" rIns="0" wrap="square" tIns="0">
            <a:spAutoFit/>
          </a:bodyPr>
          <a:lstStyle>
            <a:lvl1pPr indent="-228600" lvl="0" marL="457200" algn="r">
              <a:lnSpc>
                <a:spcPct val="110000"/>
              </a:lnSpc>
              <a:spcBef>
                <a:spcPts val="600"/>
              </a:spcBef>
              <a:spcAft>
                <a:spcPts val="0"/>
              </a:spcAft>
              <a:buClr>
                <a:schemeClr val="accent2"/>
              </a:buClr>
              <a:buSzPts val="1600"/>
              <a:buNone/>
              <a:defRPr b="1" sz="1600">
                <a:solidFill>
                  <a:schemeClr val="accent2"/>
                </a:solidFill>
              </a:defRPr>
            </a:lvl1pPr>
            <a:lvl2pPr indent="-228600" lvl="1" marL="914400" algn="l">
              <a:lnSpc>
                <a:spcPct val="110000"/>
              </a:lnSpc>
              <a:spcBef>
                <a:spcPts val="600"/>
              </a:spcBef>
              <a:spcAft>
                <a:spcPts val="0"/>
              </a:spcAft>
              <a:buClr>
                <a:schemeClr val="accent2"/>
              </a:buClr>
              <a:buSzPts val="1200"/>
              <a:buNone/>
              <a:defRPr>
                <a:solidFill>
                  <a:schemeClr val="accent2"/>
                </a:solidFill>
              </a:defRPr>
            </a:lvl2pPr>
            <a:lvl3pPr indent="-304800" lvl="2" marL="1371600" algn="l">
              <a:lnSpc>
                <a:spcPct val="110000"/>
              </a:lnSpc>
              <a:spcBef>
                <a:spcPts val="600"/>
              </a:spcBef>
              <a:spcAft>
                <a:spcPts val="0"/>
              </a:spcAft>
              <a:buClr>
                <a:schemeClr val="accent2"/>
              </a:buClr>
              <a:buSzPts val="1200"/>
              <a:buChar char="•"/>
              <a:defRPr>
                <a:solidFill>
                  <a:schemeClr val="accent2"/>
                </a:solidFill>
              </a:defRPr>
            </a:lvl3pPr>
            <a:lvl4pPr indent="-304800" lvl="3" marL="1828800" algn="l">
              <a:lnSpc>
                <a:spcPct val="110000"/>
              </a:lnSpc>
              <a:spcBef>
                <a:spcPts val="600"/>
              </a:spcBef>
              <a:spcAft>
                <a:spcPts val="0"/>
              </a:spcAft>
              <a:buClr>
                <a:schemeClr val="accent2"/>
              </a:buClr>
              <a:buSzPts val="1200"/>
              <a:buChar char="•"/>
              <a:defRPr>
                <a:solidFill>
                  <a:schemeClr val="accent2"/>
                </a:solidFill>
              </a:defRPr>
            </a:lvl4pPr>
            <a:lvl5pPr indent="-304800" lvl="4" marL="2286000" algn="l">
              <a:lnSpc>
                <a:spcPct val="110000"/>
              </a:lnSpc>
              <a:spcBef>
                <a:spcPts val="600"/>
              </a:spcBef>
              <a:spcAft>
                <a:spcPts val="0"/>
              </a:spcAft>
              <a:buClr>
                <a:schemeClr val="accent2"/>
              </a:buClr>
              <a:buSzPts val="1200"/>
              <a:buChar char="•"/>
              <a:defRPr>
                <a:solidFill>
                  <a:schemeClr val="accent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Picture">
  <p:cSld name="Full Picture">
    <p:spTree>
      <p:nvGrpSpPr>
        <p:cNvPr id="305" name="Shape 305"/>
        <p:cNvGrpSpPr/>
        <p:nvPr/>
      </p:nvGrpSpPr>
      <p:grpSpPr>
        <a:xfrm>
          <a:off x="0" y="0"/>
          <a:ext cx="0" cy="0"/>
          <a:chOff x="0" y="0"/>
          <a:chExt cx="0" cy="0"/>
        </a:xfrm>
      </p:grpSpPr>
      <p:sp>
        <p:nvSpPr>
          <p:cNvPr id="306" name="Google Shape;306;p46"/>
          <p:cNvSpPr/>
          <p:nvPr>
            <p:ph idx="2" type="pic"/>
          </p:nvPr>
        </p:nvSpPr>
        <p:spPr>
          <a:xfrm>
            <a:off x="0" y="0"/>
            <a:ext cx="12192000" cy="68580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solidFill>
          <a:srgbClr val="FF8500"/>
        </a:solidFill>
      </p:bgPr>
    </p:bg>
    <p:spTree>
      <p:nvGrpSpPr>
        <p:cNvPr id="307" name="Shape 307"/>
        <p:cNvGrpSpPr/>
        <p:nvPr/>
      </p:nvGrpSpPr>
      <p:grpSpPr>
        <a:xfrm>
          <a:off x="0" y="0"/>
          <a:ext cx="0" cy="0"/>
          <a:chOff x="0" y="0"/>
          <a:chExt cx="0" cy="0"/>
        </a:xfrm>
      </p:grpSpPr>
      <p:pic>
        <p:nvPicPr>
          <p:cNvPr id="308" name="Google Shape;308;p47"/>
          <p:cNvPicPr preferRelativeResize="0"/>
          <p:nvPr/>
        </p:nvPicPr>
        <p:blipFill rotWithShape="1">
          <a:blip r:embed="rId2">
            <a:alphaModFix/>
          </a:blip>
          <a:srcRect b="0" l="0" r="0" t="0"/>
          <a:stretch/>
        </p:blipFill>
        <p:spPr>
          <a:xfrm>
            <a:off x="5791291" y="1024301"/>
            <a:ext cx="609419" cy="545269"/>
          </a:xfrm>
          <a:prstGeom prst="rect">
            <a:avLst/>
          </a:prstGeom>
          <a:noFill/>
          <a:ln>
            <a:noFill/>
          </a:ln>
        </p:spPr>
      </p:pic>
      <p:sp>
        <p:nvSpPr>
          <p:cNvPr id="309" name="Google Shape;309;p47"/>
          <p:cNvSpPr txBox="1"/>
          <p:nvPr/>
        </p:nvSpPr>
        <p:spPr>
          <a:xfrm>
            <a:off x="3894218" y="1786378"/>
            <a:ext cx="4403565" cy="738664"/>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4800"/>
              <a:buFont typeface="Calibri"/>
              <a:buNone/>
            </a:pPr>
            <a:r>
              <a:rPr b="1" i="0" lang="en-US" sz="4800">
                <a:solidFill>
                  <a:schemeClr val="lt1"/>
                </a:solidFill>
                <a:latin typeface="Calibri"/>
                <a:ea typeface="Calibri"/>
                <a:cs typeface="Calibri"/>
                <a:sym typeface="Calibri"/>
              </a:rPr>
              <a:t>Disclaimer</a:t>
            </a:r>
            <a:endParaRPr/>
          </a:p>
        </p:txBody>
      </p:sp>
      <p:sp>
        <p:nvSpPr>
          <p:cNvPr id="310" name="Google Shape;310;p47"/>
          <p:cNvSpPr/>
          <p:nvPr/>
        </p:nvSpPr>
        <p:spPr>
          <a:xfrm>
            <a:off x="2573605" y="5025323"/>
            <a:ext cx="7044791" cy="1146877"/>
          </a:xfrm>
          <a:prstGeom prst="rect">
            <a:avLst/>
          </a:prstGeom>
          <a:no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FEE599"/>
                </a:solidFill>
                <a:latin typeface="Calibri"/>
                <a:ea typeface="Calibri"/>
                <a:cs typeface="Calibri"/>
                <a:sym typeface="Calibri"/>
              </a:rPr>
              <a:t>This presentation was downloaded from Presales Stories. </a:t>
            </a:r>
            <a:endParaRPr/>
          </a:p>
          <a:p>
            <a:pPr indent="0" lvl="0" marL="0" marR="0" rtl="0" algn="ctr">
              <a:spcBef>
                <a:spcPts val="600"/>
              </a:spcBef>
              <a:spcAft>
                <a:spcPts val="0"/>
              </a:spcAft>
              <a:buNone/>
            </a:pPr>
            <a:r>
              <a:rPr b="1" lang="en-US" sz="1600">
                <a:solidFill>
                  <a:srgbClr val="FEE599"/>
                </a:solidFill>
                <a:latin typeface="Calibri"/>
                <a:ea typeface="Calibri"/>
                <a:cs typeface="Calibri"/>
                <a:sym typeface="Calibri"/>
              </a:rPr>
              <a:t>Discover more content about EPAM’s Capabilities at </a:t>
            </a:r>
            <a:br>
              <a:rPr b="1" lang="en-US" sz="1600">
                <a:solidFill>
                  <a:srgbClr val="FEE599"/>
                </a:solidFill>
                <a:latin typeface="Calibri"/>
                <a:ea typeface="Calibri"/>
                <a:cs typeface="Calibri"/>
                <a:sym typeface="Calibri"/>
              </a:rPr>
            </a:br>
            <a:r>
              <a:rPr b="1" lang="en-US" sz="1600" u="sng">
                <a:solidFill>
                  <a:srgbClr val="FEE599"/>
                </a:solidFill>
                <a:latin typeface="Calibri"/>
                <a:ea typeface="Calibri"/>
                <a:cs typeface="Calibri"/>
                <a:sym typeface="Calibri"/>
                <a:hlinkClick r:id="rId3">
                  <a:extLst>
                    <a:ext uri="{A12FA001-AC4F-418D-AE19-62706E023703}">
                      <ahyp:hlinkClr val="tx"/>
                    </a:ext>
                  </a:extLst>
                </a:hlinkClick>
              </a:rPr>
              <a:t>https://epa.ms/stories</a:t>
            </a:r>
            <a:endParaRPr b="1" sz="1600">
              <a:solidFill>
                <a:srgbClr val="FEE599"/>
              </a:solidFill>
              <a:latin typeface="Calibri"/>
              <a:ea typeface="Calibri"/>
              <a:cs typeface="Calibri"/>
              <a:sym typeface="Calibri"/>
            </a:endParaRPr>
          </a:p>
        </p:txBody>
      </p:sp>
      <p:sp>
        <p:nvSpPr>
          <p:cNvPr id="311" name="Google Shape;311;p47"/>
          <p:cNvSpPr txBox="1"/>
          <p:nvPr/>
        </p:nvSpPr>
        <p:spPr>
          <a:xfrm>
            <a:off x="2901517" y="2834448"/>
            <a:ext cx="6388966" cy="1604735"/>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Clr>
                <a:schemeClr val="lt1"/>
              </a:buClr>
              <a:buSzPts val="2400"/>
              <a:buFont typeface="Calibri"/>
              <a:buNone/>
            </a:pPr>
            <a:r>
              <a:rPr b="0" i="0" lang="en-US" sz="2400">
                <a:solidFill>
                  <a:schemeClr val="lt1"/>
                </a:solidFill>
                <a:latin typeface="Calibri"/>
                <a:ea typeface="Calibri"/>
                <a:cs typeface="Calibri"/>
                <a:sym typeface="Calibri"/>
              </a:rPr>
              <a:t>All provided material can only be used under NDA</a:t>
            </a:r>
            <a:br>
              <a:rPr b="0" i="0" lang="en-US" sz="2400">
                <a:solidFill>
                  <a:schemeClr val="lt1"/>
                </a:solidFill>
                <a:latin typeface="Calibri"/>
                <a:ea typeface="Calibri"/>
                <a:cs typeface="Calibri"/>
                <a:sym typeface="Calibri"/>
              </a:rPr>
            </a:br>
            <a:r>
              <a:rPr b="0" i="0" lang="en-US" sz="2400">
                <a:solidFill>
                  <a:schemeClr val="lt1"/>
                </a:solidFill>
                <a:latin typeface="Calibri"/>
                <a:ea typeface="Calibri"/>
                <a:cs typeface="Calibri"/>
                <a:sym typeface="Calibri"/>
              </a:rPr>
              <a:t>Slides can Contain Confidential Notes</a:t>
            </a:r>
            <a:br>
              <a:rPr b="0" i="0" lang="en-US" sz="2400">
                <a:solidFill>
                  <a:schemeClr val="lt1"/>
                </a:solidFill>
                <a:latin typeface="Calibri"/>
                <a:ea typeface="Calibri"/>
                <a:cs typeface="Calibri"/>
                <a:sym typeface="Calibri"/>
              </a:rPr>
            </a:br>
            <a:r>
              <a:rPr b="0" i="0" lang="en-US" sz="2400">
                <a:solidFill>
                  <a:schemeClr val="lt1"/>
                </a:solidFill>
                <a:latin typeface="Calibri"/>
                <a:ea typeface="Calibri"/>
                <a:cs typeface="Calibri"/>
                <a:sym typeface="Calibri"/>
              </a:rPr>
              <a:t>Don’t Share As PPT</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312" name="Shape 312"/>
        <p:cNvGrpSpPr/>
        <p:nvPr/>
      </p:nvGrpSpPr>
      <p:grpSpPr>
        <a:xfrm>
          <a:off x="0" y="0"/>
          <a:ext cx="0" cy="0"/>
          <a:chOff x="0" y="0"/>
          <a:chExt cx="0" cy="0"/>
        </a:xfrm>
      </p:grpSpPr>
      <p:sp>
        <p:nvSpPr>
          <p:cNvPr id="313" name="Google Shape;313;p48"/>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14" name="Google Shape;314;p48"/>
          <p:cNvSpPr txBox="1"/>
          <p:nvPr>
            <p:ph type="title"/>
          </p:nvPr>
        </p:nvSpPr>
        <p:spPr>
          <a:xfrm>
            <a:off x="457201" y="2875002"/>
            <a:ext cx="5530850" cy="110799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accent2"/>
              </a:buClr>
              <a:buSzPts val="7200"/>
              <a:buFont typeface="Calibri"/>
              <a:buNone/>
              <a:defRPr sz="7200">
                <a:solidFill>
                  <a:schemeClr val="accen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5" name="Google Shape;315;p48"/>
          <p:cNvSpPr txBox="1"/>
          <p:nvPr>
            <p:ph idx="1" type="body"/>
          </p:nvPr>
        </p:nvSpPr>
        <p:spPr>
          <a:xfrm>
            <a:off x="7907338" y="2286000"/>
            <a:ext cx="3827462" cy="257250"/>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1600"/>
              <a:buNone/>
              <a:defRPr sz="16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6" name="Google Shape;316;p48"/>
          <p:cNvSpPr txBox="1"/>
          <p:nvPr>
            <p:ph idx="2" type="body"/>
          </p:nvPr>
        </p:nvSpPr>
        <p:spPr>
          <a:xfrm>
            <a:off x="7907338" y="2746674"/>
            <a:ext cx="3827462" cy="289438"/>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1800"/>
              <a:buNone/>
              <a:defRPr b="1" sz="1800">
                <a:solidFill>
                  <a:schemeClr val="lt1"/>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7" name="Google Shape;317;p48"/>
          <p:cNvSpPr txBox="1"/>
          <p:nvPr>
            <p:ph idx="3" type="body"/>
          </p:nvPr>
        </p:nvSpPr>
        <p:spPr>
          <a:xfrm>
            <a:off x="7907338" y="3039391"/>
            <a:ext cx="3827462" cy="225126"/>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1400"/>
              <a:buNone/>
              <a:defRPr sz="14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8" name="Google Shape;318;p48"/>
          <p:cNvSpPr txBox="1"/>
          <p:nvPr>
            <p:ph idx="4" type="body"/>
          </p:nvPr>
        </p:nvSpPr>
        <p:spPr>
          <a:xfrm>
            <a:off x="7907338" y="3661074"/>
            <a:ext cx="3827462" cy="225126"/>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1400"/>
              <a:buNone/>
              <a:defRPr sz="14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9" name="Google Shape;319;p48"/>
          <p:cNvSpPr txBox="1"/>
          <p:nvPr>
            <p:ph idx="5" type="body"/>
          </p:nvPr>
        </p:nvSpPr>
        <p:spPr>
          <a:xfrm>
            <a:off x="7907338" y="3948004"/>
            <a:ext cx="3827462" cy="225126"/>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1400"/>
              <a:buNone/>
              <a:defRPr sz="14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0" name="Google Shape;320;p48"/>
          <p:cNvSpPr txBox="1"/>
          <p:nvPr>
            <p:ph idx="6" type="body"/>
          </p:nvPr>
        </p:nvSpPr>
        <p:spPr>
          <a:xfrm>
            <a:off x="7907338" y="4572000"/>
            <a:ext cx="3827462" cy="1173078"/>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1400"/>
              <a:buNone/>
              <a:defRPr sz="14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21" name="Google Shape;321;p48"/>
          <p:cNvCxnSpPr/>
          <p:nvPr/>
        </p:nvCxnSpPr>
        <p:spPr>
          <a:xfrm>
            <a:off x="6946900" y="2286000"/>
            <a:ext cx="0" cy="3534697"/>
          </a:xfrm>
          <a:prstGeom prst="straightConnector1">
            <a:avLst/>
          </a:prstGeom>
          <a:noFill/>
          <a:ln cap="flat" cmpd="sng" w="9525">
            <a:solidFill>
              <a:schemeClr val="dk2"/>
            </a:solidFill>
            <a:prstDash val="solid"/>
            <a:miter lim="800000"/>
            <a:headEnd len="sm" w="sm" type="none"/>
            <a:tailEnd len="sm" w="sm" type="none"/>
          </a:ln>
        </p:spPr>
      </p:cxnSp>
      <p:pic>
        <p:nvPicPr>
          <p:cNvPr id="322" name="Google Shape;322;p48"/>
          <p:cNvPicPr preferRelativeResize="0"/>
          <p:nvPr/>
        </p:nvPicPr>
        <p:blipFill rotWithShape="1">
          <a:blip r:embed="rId2">
            <a:alphaModFix/>
          </a:blip>
          <a:srcRect b="0" l="0" r="0" t="0"/>
          <a:stretch/>
        </p:blipFill>
        <p:spPr>
          <a:xfrm>
            <a:off x="457201" y="6438901"/>
            <a:ext cx="540540" cy="190499"/>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Picture">
  <p:cSld name="Thank you-Picture">
    <p:spTree>
      <p:nvGrpSpPr>
        <p:cNvPr id="323" name="Shape 323"/>
        <p:cNvGrpSpPr/>
        <p:nvPr/>
      </p:nvGrpSpPr>
      <p:grpSpPr>
        <a:xfrm>
          <a:off x="0" y="0"/>
          <a:ext cx="0" cy="0"/>
          <a:chOff x="0" y="0"/>
          <a:chExt cx="0" cy="0"/>
        </a:xfrm>
      </p:grpSpPr>
      <p:sp>
        <p:nvSpPr>
          <p:cNvPr id="324" name="Google Shape;324;p4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25" name="Google Shape;325;p49"/>
          <p:cNvSpPr txBox="1"/>
          <p:nvPr>
            <p:ph type="title"/>
          </p:nvPr>
        </p:nvSpPr>
        <p:spPr>
          <a:xfrm>
            <a:off x="457201" y="1181100"/>
            <a:ext cx="4426771" cy="110799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accent2"/>
              </a:buClr>
              <a:buSzPts val="7200"/>
              <a:buFont typeface="Calibri"/>
              <a:buNone/>
              <a:defRPr sz="7200">
                <a:solidFill>
                  <a:schemeClr val="accen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6" name="Google Shape;326;p49"/>
          <p:cNvSpPr txBox="1"/>
          <p:nvPr>
            <p:ph idx="1" type="body"/>
          </p:nvPr>
        </p:nvSpPr>
        <p:spPr>
          <a:xfrm>
            <a:off x="474663" y="2717434"/>
            <a:ext cx="3827462" cy="257250"/>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1600"/>
              <a:buNone/>
              <a:defRPr sz="16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7" name="Google Shape;327;p49"/>
          <p:cNvSpPr txBox="1"/>
          <p:nvPr>
            <p:ph idx="2" type="body"/>
          </p:nvPr>
        </p:nvSpPr>
        <p:spPr>
          <a:xfrm>
            <a:off x="474663" y="3178108"/>
            <a:ext cx="3827462" cy="289438"/>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1800"/>
              <a:buNone/>
              <a:defRPr b="1" sz="1800">
                <a:solidFill>
                  <a:schemeClr val="lt1"/>
                </a:solidFill>
                <a:latin typeface="Calibri"/>
                <a:ea typeface="Calibri"/>
                <a:cs typeface="Calibri"/>
                <a:sym typeface="Calibri"/>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8" name="Google Shape;328;p49"/>
          <p:cNvSpPr txBox="1"/>
          <p:nvPr>
            <p:ph idx="3" type="body"/>
          </p:nvPr>
        </p:nvSpPr>
        <p:spPr>
          <a:xfrm>
            <a:off x="474663" y="3470825"/>
            <a:ext cx="3827462" cy="225126"/>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1400"/>
              <a:buNone/>
              <a:defRPr sz="14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9" name="Google Shape;329;p49"/>
          <p:cNvSpPr txBox="1"/>
          <p:nvPr>
            <p:ph idx="4" type="body"/>
          </p:nvPr>
        </p:nvSpPr>
        <p:spPr>
          <a:xfrm>
            <a:off x="474663" y="4092508"/>
            <a:ext cx="3827462" cy="225126"/>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1400"/>
              <a:buNone/>
              <a:defRPr sz="14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0" name="Google Shape;330;p49"/>
          <p:cNvSpPr txBox="1"/>
          <p:nvPr>
            <p:ph idx="5" type="body"/>
          </p:nvPr>
        </p:nvSpPr>
        <p:spPr>
          <a:xfrm>
            <a:off x="474663" y="4379438"/>
            <a:ext cx="3827462" cy="225126"/>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1400"/>
              <a:buNone/>
              <a:defRPr sz="14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1" name="Google Shape;331;p49"/>
          <p:cNvSpPr txBox="1"/>
          <p:nvPr>
            <p:ph idx="6" type="body"/>
          </p:nvPr>
        </p:nvSpPr>
        <p:spPr>
          <a:xfrm>
            <a:off x="474663" y="5003434"/>
            <a:ext cx="3827462" cy="1173078"/>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1400"/>
              <a:buNone/>
              <a:defRPr sz="14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32" name="Google Shape;332;p49"/>
          <p:cNvPicPr preferRelativeResize="0"/>
          <p:nvPr/>
        </p:nvPicPr>
        <p:blipFill rotWithShape="1">
          <a:blip r:embed="rId2">
            <a:alphaModFix/>
          </a:blip>
          <a:srcRect b="0" l="0" r="0" t="0"/>
          <a:stretch/>
        </p:blipFill>
        <p:spPr>
          <a:xfrm>
            <a:off x="457201" y="6438901"/>
            <a:ext cx="540540" cy="190499"/>
          </a:xfrm>
          <a:prstGeom prst="rect">
            <a:avLst/>
          </a:prstGeom>
          <a:noFill/>
          <a:ln>
            <a:noFill/>
          </a:ln>
        </p:spPr>
      </p:pic>
      <p:sp>
        <p:nvSpPr>
          <p:cNvPr id="333" name="Google Shape;333;p49"/>
          <p:cNvSpPr/>
          <p:nvPr>
            <p:ph idx="7" type="pic"/>
          </p:nvPr>
        </p:nvSpPr>
        <p:spPr>
          <a:xfrm>
            <a:off x="6095998" y="0"/>
            <a:ext cx="6096001" cy="6858000"/>
          </a:xfrm>
          <a:prstGeom prst="rect">
            <a:avLst/>
          </a:prstGeom>
          <a:solidFill>
            <a:schemeClr val="lt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9" name="Shape 39"/>
        <p:cNvGrpSpPr/>
        <p:nvPr/>
      </p:nvGrpSpPr>
      <p:grpSpPr>
        <a:xfrm>
          <a:off x="0" y="0"/>
          <a:ext cx="0" cy="0"/>
          <a:chOff x="0" y="0"/>
          <a:chExt cx="0" cy="0"/>
        </a:xfrm>
      </p:grpSpPr>
      <p:sp>
        <p:nvSpPr>
          <p:cNvPr id="40" name="Google Shape;40;p10"/>
          <p:cNvSpPr txBox="1"/>
          <p:nvPr>
            <p:ph type="title"/>
          </p:nvPr>
        </p:nvSpPr>
        <p:spPr>
          <a:xfrm>
            <a:off x="467140" y="1191039"/>
            <a:ext cx="3024846" cy="9233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6000"/>
              <a:buFont typeface="Calibri"/>
              <a:buNone/>
              <a:defRPr b="0" sz="60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0"/>
          <p:cNvSpPr txBox="1"/>
          <p:nvPr>
            <p:ph idx="1" type="body"/>
          </p:nvPr>
        </p:nvSpPr>
        <p:spPr>
          <a:xfrm>
            <a:off x="4086639" y="1191039"/>
            <a:ext cx="498928" cy="321627"/>
          </a:xfrm>
          <a:prstGeom prst="rect">
            <a:avLst/>
          </a:prstGeom>
          <a:noFill/>
          <a:ln>
            <a:noFill/>
          </a:ln>
        </p:spPr>
        <p:txBody>
          <a:bodyPr anchorCtr="0" anchor="t" bIns="0" lIns="0" spcFirstLastPara="1" rIns="0" wrap="square" tIns="0">
            <a:spAutoFit/>
          </a:bodyPr>
          <a:lstStyle>
            <a:lvl1pPr indent="-228600" lvl="0" marL="457200" algn="r">
              <a:lnSpc>
                <a:spcPct val="110000"/>
              </a:lnSpc>
              <a:spcBef>
                <a:spcPts val="600"/>
              </a:spcBef>
              <a:spcAft>
                <a:spcPts val="0"/>
              </a:spcAft>
              <a:buClr>
                <a:schemeClr val="dk1"/>
              </a:buClr>
              <a:buSzPts val="2000"/>
              <a:buNone/>
              <a:defRPr b="1" sz="2000">
                <a:solidFill>
                  <a:schemeClr val="dk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0"/>
          <p:cNvSpPr txBox="1"/>
          <p:nvPr>
            <p:ph idx="2" type="body"/>
          </p:nvPr>
        </p:nvSpPr>
        <p:spPr>
          <a:xfrm>
            <a:off x="4086639" y="1884106"/>
            <a:ext cx="498928" cy="321627"/>
          </a:xfrm>
          <a:prstGeom prst="rect">
            <a:avLst/>
          </a:prstGeom>
          <a:noFill/>
          <a:ln>
            <a:noFill/>
          </a:ln>
        </p:spPr>
        <p:txBody>
          <a:bodyPr anchorCtr="0" anchor="t" bIns="0" lIns="0" spcFirstLastPara="1" rIns="0" wrap="square" tIns="0">
            <a:spAutoFit/>
          </a:bodyPr>
          <a:lstStyle>
            <a:lvl1pPr indent="-228600" lvl="0" marL="457200" algn="r">
              <a:lnSpc>
                <a:spcPct val="110000"/>
              </a:lnSpc>
              <a:spcBef>
                <a:spcPts val="600"/>
              </a:spcBef>
              <a:spcAft>
                <a:spcPts val="0"/>
              </a:spcAft>
              <a:buClr>
                <a:schemeClr val="dk1"/>
              </a:buClr>
              <a:buSzPts val="2000"/>
              <a:buNone/>
              <a:defRPr b="1" sz="2000">
                <a:solidFill>
                  <a:schemeClr val="dk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0"/>
          <p:cNvSpPr txBox="1"/>
          <p:nvPr>
            <p:ph idx="3" type="body"/>
          </p:nvPr>
        </p:nvSpPr>
        <p:spPr>
          <a:xfrm>
            <a:off x="4086639" y="2567012"/>
            <a:ext cx="498928" cy="321627"/>
          </a:xfrm>
          <a:prstGeom prst="rect">
            <a:avLst/>
          </a:prstGeom>
          <a:noFill/>
          <a:ln>
            <a:noFill/>
          </a:ln>
        </p:spPr>
        <p:txBody>
          <a:bodyPr anchorCtr="0" anchor="t" bIns="0" lIns="0" spcFirstLastPara="1" rIns="0" wrap="square" tIns="0">
            <a:spAutoFit/>
          </a:bodyPr>
          <a:lstStyle>
            <a:lvl1pPr indent="-228600" lvl="0" marL="457200" algn="r">
              <a:lnSpc>
                <a:spcPct val="110000"/>
              </a:lnSpc>
              <a:spcBef>
                <a:spcPts val="600"/>
              </a:spcBef>
              <a:spcAft>
                <a:spcPts val="0"/>
              </a:spcAft>
              <a:buClr>
                <a:schemeClr val="dk1"/>
              </a:buClr>
              <a:buSzPts val="2000"/>
              <a:buNone/>
              <a:defRPr b="1" sz="2000">
                <a:solidFill>
                  <a:schemeClr val="dk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4" type="body"/>
          </p:nvPr>
        </p:nvSpPr>
        <p:spPr>
          <a:xfrm>
            <a:off x="4086639" y="3260079"/>
            <a:ext cx="498928" cy="321627"/>
          </a:xfrm>
          <a:prstGeom prst="rect">
            <a:avLst/>
          </a:prstGeom>
          <a:noFill/>
          <a:ln>
            <a:noFill/>
          </a:ln>
        </p:spPr>
        <p:txBody>
          <a:bodyPr anchorCtr="0" anchor="t" bIns="0" lIns="0" spcFirstLastPara="1" rIns="0" wrap="square" tIns="0">
            <a:spAutoFit/>
          </a:bodyPr>
          <a:lstStyle>
            <a:lvl1pPr indent="-228600" lvl="0" marL="457200" algn="r">
              <a:lnSpc>
                <a:spcPct val="110000"/>
              </a:lnSpc>
              <a:spcBef>
                <a:spcPts val="600"/>
              </a:spcBef>
              <a:spcAft>
                <a:spcPts val="0"/>
              </a:spcAft>
              <a:buClr>
                <a:schemeClr val="dk1"/>
              </a:buClr>
              <a:buSzPts val="2000"/>
              <a:buNone/>
              <a:defRPr b="1" sz="2000">
                <a:solidFill>
                  <a:schemeClr val="dk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0"/>
          <p:cNvSpPr txBox="1"/>
          <p:nvPr>
            <p:ph idx="5" type="body"/>
          </p:nvPr>
        </p:nvSpPr>
        <p:spPr>
          <a:xfrm>
            <a:off x="4086639" y="3942985"/>
            <a:ext cx="498928" cy="321627"/>
          </a:xfrm>
          <a:prstGeom prst="rect">
            <a:avLst/>
          </a:prstGeom>
          <a:noFill/>
          <a:ln>
            <a:noFill/>
          </a:ln>
        </p:spPr>
        <p:txBody>
          <a:bodyPr anchorCtr="0" anchor="t" bIns="0" lIns="0" spcFirstLastPara="1" rIns="0" wrap="square" tIns="0">
            <a:spAutoFit/>
          </a:bodyPr>
          <a:lstStyle>
            <a:lvl1pPr indent="-228600" lvl="0" marL="457200" algn="r">
              <a:lnSpc>
                <a:spcPct val="110000"/>
              </a:lnSpc>
              <a:spcBef>
                <a:spcPts val="600"/>
              </a:spcBef>
              <a:spcAft>
                <a:spcPts val="0"/>
              </a:spcAft>
              <a:buClr>
                <a:schemeClr val="dk1"/>
              </a:buClr>
              <a:buSzPts val="2000"/>
              <a:buNone/>
              <a:defRPr b="1" sz="2000">
                <a:solidFill>
                  <a:schemeClr val="dk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6" type="body"/>
          </p:nvPr>
        </p:nvSpPr>
        <p:spPr>
          <a:xfrm>
            <a:off x="4086639" y="4625892"/>
            <a:ext cx="498928" cy="321627"/>
          </a:xfrm>
          <a:prstGeom prst="rect">
            <a:avLst/>
          </a:prstGeom>
          <a:noFill/>
          <a:ln>
            <a:noFill/>
          </a:ln>
        </p:spPr>
        <p:txBody>
          <a:bodyPr anchorCtr="0" anchor="t" bIns="0" lIns="0" spcFirstLastPara="1" rIns="0" wrap="square" tIns="0">
            <a:spAutoFit/>
          </a:bodyPr>
          <a:lstStyle>
            <a:lvl1pPr indent="-228600" lvl="0" marL="457200" algn="r">
              <a:lnSpc>
                <a:spcPct val="110000"/>
              </a:lnSpc>
              <a:spcBef>
                <a:spcPts val="600"/>
              </a:spcBef>
              <a:spcAft>
                <a:spcPts val="0"/>
              </a:spcAft>
              <a:buClr>
                <a:schemeClr val="dk1"/>
              </a:buClr>
              <a:buSzPts val="2000"/>
              <a:buNone/>
              <a:defRPr b="1" sz="2000">
                <a:solidFill>
                  <a:schemeClr val="dk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0"/>
          <p:cNvSpPr txBox="1"/>
          <p:nvPr>
            <p:ph idx="7" type="body"/>
          </p:nvPr>
        </p:nvSpPr>
        <p:spPr>
          <a:xfrm>
            <a:off x="4818930" y="1191039"/>
            <a:ext cx="4554537" cy="321627"/>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2000"/>
              <a:buNone/>
              <a:defRPr b="0" sz="2000">
                <a:solidFill>
                  <a:schemeClr val="dk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0"/>
          <p:cNvSpPr txBox="1"/>
          <p:nvPr>
            <p:ph idx="8" type="body"/>
          </p:nvPr>
        </p:nvSpPr>
        <p:spPr>
          <a:xfrm>
            <a:off x="4818930" y="1884106"/>
            <a:ext cx="4554537" cy="321627"/>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2000"/>
              <a:buNone/>
              <a:defRPr b="0" sz="2000">
                <a:solidFill>
                  <a:schemeClr val="dk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0"/>
          <p:cNvSpPr txBox="1"/>
          <p:nvPr>
            <p:ph idx="9" type="body"/>
          </p:nvPr>
        </p:nvSpPr>
        <p:spPr>
          <a:xfrm>
            <a:off x="4818930" y="2567012"/>
            <a:ext cx="4554537" cy="321627"/>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2000"/>
              <a:buNone/>
              <a:defRPr b="0" sz="2000">
                <a:solidFill>
                  <a:schemeClr val="dk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0"/>
          <p:cNvSpPr txBox="1"/>
          <p:nvPr>
            <p:ph idx="13" type="body"/>
          </p:nvPr>
        </p:nvSpPr>
        <p:spPr>
          <a:xfrm>
            <a:off x="4818930" y="3260079"/>
            <a:ext cx="4554537" cy="321627"/>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2000"/>
              <a:buNone/>
              <a:defRPr b="0" sz="2000">
                <a:solidFill>
                  <a:schemeClr val="dk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0"/>
          <p:cNvSpPr txBox="1"/>
          <p:nvPr>
            <p:ph idx="14" type="body"/>
          </p:nvPr>
        </p:nvSpPr>
        <p:spPr>
          <a:xfrm>
            <a:off x="4818930" y="3942985"/>
            <a:ext cx="4554537" cy="321627"/>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2000"/>
              <a:buNone/>
              <a:defRPr b="0" sz="2000">
                <a:solidFill>
                  <a:schemeClr val="dk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0"/>
          <p:cNvSpPr txBox="1"/>
          <p:nvPr>
            <p:ph idx="15" type="body"/>
          </p:nvPr>
        </p:nvSpPr>
        <p:spPr>
          <a:xfrm>
            <a:off x="4818930" y="4625892"/>
            <a:ext cx="4554537" cy="321627"/>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dk1"/>
              </a:buClr>
              <a:buSzPts val="2000"/>
              <a:buNone/>
              <a:defRPr b="0" sz="2000">
                <a:solidFill>
                  <a:schemeClr val="dk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53" name="Google Shape;53;p10"/>
          <p:cNvCxnSpPr/>
          <p:nvPr/>
        </p:nvCxnSpPr>
        <p:spPr>
          <a:xfrm>
            <a:off x="3725348" y="914400"/>
            <a:ext cx="0" cy="5257800"/>
          </a:xfrm>
          <a:prstGeom prst="straightConnector1">
            <a:avLst/>
          </a:prstGeom>
          <a:noFill/>
          <a:ln cap="flat" cmpd="sng" w="9525">
            <a:solidFill>
              <a:srgbClr val="D8D8D8"/>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Black">
  <p:cSld name="Agenda-Black">
    <p:spTree>
      <p:nvGrpSpPr>
        <p:cNvPr id="54" name="Shape 54"/>
        <p:cNvGrpSpPr/>
        <p:nvPr/>
      </p:nvGrpSpPr>
      <p:grpSpPr>
        <a:xfrm>
          <a:off x="0" y="0"/>
          <a:ext cx="0" cy="0"/>
          <a:chOff x="0" y="0"/>
          <a:chExt cx="0" cy="0"/>
        </a:xfrm>
      </p:grpSpPr>
      <p:sp>
        <p:nvSpPr>
          <p:cNvPr id="55" name="Google Shape;55;p1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56" name="Google Shape;56;p11"/>
          <p:cNvSpPr txBox="1"/>
          <p:nvPr>
            <p:ph type="title"/>
          </p:nvPr>
        </p:nvSpPr>
        <p:spPr>
          <a:xfrm>
            <a:off x="467140" y="1191039"/>
            <a:ext cx="3024846" cy="9233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6000"/>
              <a:buFont typeface="Calibri"/>
              <a:buNone/>
              <a:defRPr b="0" sz="60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1"/>
          <p:cNvSpPr txBox="1"/>
          <p:nvPr>
            <p:ph idx="1" type="body"/>
          </p:nvPr>
        </p:nvSpPr>
        <p:spPr>
          <a:xfrm>
            <a:off x="4086639" y="1191039"/>
            <a:ext cx="498928" cy="321627"/>
          </a:xfrm>
          <a:prstGeom prst="rect">
            <a:avLst/>
          </a:prstGeom>
          <a:noFill/>
          <a:ln>
            <a:noFill/>
          </a:ln>
        </p:spPr>
        <p:txBody>
          <a:bodyPr anchorCtr="0" anchor="t" bIns="0" lIns="0" spcFirstLastPara="1" rIns="0" wrap="square" tIns="0">
            <a:spAutoFit/>
          </a:bodyPr>
          <a:lstStyle>
            <a:lvl1pPr indent="-228600" lvl="0" marL="457200" algn="r">
              <a:lnSpc>
                <a:spcPct val="110000"/>
              </a:lnSpc>
              <a:spcBef>
                <a:spcPts val="600"/>
              </a:spcBef>
              <a:spcAft>
                <a:spcPts val="0"/>
              </a:spcAft>
              <a:buClr>
                <a:schemeClr val="lt1"/>
              </a:buClr>
              <a:buSzPts val="2000"/>
              <a:buNone/>
              <a:defRPr b="1"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1"/>
          <p:cNvSpPr txBox="1"/>
          <p:nvPr>
            <p:ph idx="2" type="body"/>
          </p:nvPr>
        </p:nvSpPr>
        <p:spPr>
          <a:xfrm>
            <a:off x="4086639" y="1884106"/>
            <a:ext cx="498928" cy="321627"/>
          </a:xfrm>
          <a:prstGeom prst="rect">
            <a:avLst/>
          </a:prstGeom>
          <a:noFill/>
          <a:ln>
            <a:noFill/>
          </a:ln>
        </p:spPr>
        <p:txBody>
          <a:bodyPr anchorCtr="0" anchor="t" bIns="0" lIns="0" spcFirstLastPara="1" rIns="0" wrap="square" tIns="0">
            <a:spAutoFit/>
          </a:bodyPr>
          <a:lstStyle>
            <a:lvl1pPr indent="-228600" lvl="0" marL="457200" algn="r">
              <a:lnSpc>
                <a:spcPct val="110000"/>
              </a:lnSpc>
              <a:spcBef>
                <a:spcPts val="600"/>
              </a:spcBef>
              <a:spcAft>
                <a:spcPts val="0"/>
              </a:spcAft>
              <a:buClr>
                <a:schemeClr val="lt1"/>
              </a:buClr>
              <a:buSzPts val="2000"/>
              <a:buNone/>
              <a:defRPr b="1"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1"/>
          <p:cNvSpPr txBox="1"/>
          <p:nvPr>
            <p:ph idx="3" type="body"/>
          </p:nvPr>
        </p:nvSpPr>
        <p:spPr>
          <a:xfrm>
            <a:off x="4086639" y="2567012"/>
            <a:ext cx="498928" cy="321627"/>
          </a:xfrm>
          <a:prstGeom prst="rect">
            <a:avLst/>
          </a:prstGeom>
          <a:noFill/>
          <a:ln>
            <a:noFill/>
          </a:ln>
        </p:spPr>
        <p:txBody>
          <a:bodyPr anchorCtr="0" anchor="t" bIns="0" lIns="0" spcFirstLastPara="1" rIns="0" wrap="square" tIns="0">
            <a:spAutoFit/>
          </a:bodyPr>
          <a:lstStyle>
            <a:lvl1pPr indent="-228600" lvl="0" marL="457200" algn="r">
              <a:lnSpc>
                <a:spcPct val="110000"/>
              </a:lnSpc>
              <a:spcBef>
                <a:spcPts val="600"/>
              </a:spcBef>
              <a:spcAft>
                <a:spcPts val="0"/>
              </a:spcAft>
              <a:buClr>
                <a:schemeClr val="lt1"/>
              </a:buClr>
              <a:buSzPts val="2000"/>
              <a:buNone/>
              <a:defRPr b="1"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1"/>
          <p:cNvSpPr txBox="1"/>
          <p:nvPr>
            <p:ph idx="4" type="body"/>
          </p:nvPr>
        </p:nvSpPr>
        <p:spPr>
          <a:xfrm>
            <a:off x="4086639" y="3260079"/>
            <a:ext cx="498928" cy="321627"/>
          </a:xfrm>
          <a:prstGeom prst="rect">
            <a:avLst/>
          </a:prstGeom>
          <a:noFill/>
          <a:ln>
            <a:noFill/>
          </a:ln>
        </p:spPr>
        <p:txBody>
          <a:bodyPr anchorCtr="0" anchor="t" bIns="0" lIns="0" spcFirstLastPara="1" rIns="0" wrap="square" tIns="0">
            <a:spAutoFit/>
          </a:bodyPr>
          <a:lstStyle>
            <a:lvl1pPr indent="-228600" lvl="0" marL="457200" algn="r">
              <a:lnSpc>
                <a:spcPct val="110000"/>
              </a:lnSpc>
              <a:spcBef>
                <a:spcPts val="600"/>
              </a:spcBef>
              <a:spcAft>
                <a:spcPts val="0"/>
              </a:spcAft>
              <a:buClr>
                <a:schemeClr val="lt1"/>
              </a:buClr>
              <a:buSzPts val="2000"/>
              <a:buNone/>
              <a:defRPr b="1"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1"/>
          <p:cNvSpPr txBox="1"/>
          <p:nvPr>
            <p:ph idx="5" type="body"/>
          </p:nvPr>
        </p:nvSpPr>
        <p:spPr>
          <a:xfrm>
            <a:off x="4086639" y="3942985"/>
            <a:ext cx="498928" cy="321627"/>
          </a:xfrm>
          <a:prstGeom prst="rect">
            <a:avLst/>
          </a:prstGeom>
          <a:noFill/>
          <a:ln>
            <a:noFill/>
          </a:ln>
        </p:spPr>
        <p:txBody>
          <a:bodyPr anchorCtr="0" anchor="t" bIns="0" lIns="0" spcFirstLastPara="1" rIns="0" wrap="square" tIns="0">
            <a:spAutoFit/>
          </a:bodyPr>
          <a:lstStyle>
            <a:lvl1pPr indent="-228600" lvl="0" marL="457200" algn="r">
              <a:lnSpc>
                <a:spcPct val="110000"/>
              </a:lnSpc>
              <a:spcBef>
                <a:spcPts val="600"/>
              </a:spcBef>
              <a:spcAft>
                <a:spcPts val="0"/>
              </a:spcAft>
              <a:buClr>
                <a:schemeClr val="lt1"/>
              </a:buClr>
              <a:buSzPts val="2000"/>
              <a:buNone/>
              <a:defRPr b="1"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1"/>
          <p:cNvSpPr txBox="1"/>
          <p:nvPr>
            <p:ph idx="6" type="body"/>
          </p:nvPr>
        </p:nvSpPr>
        <p:spPr>
          <a:xfrm>
            <a:off x="4086639" y="4625892"/>
            <a:ext cx="498928" cy="321627"/>
          </a:xfrm>
          <a:prstGeom prst="rect">
            <a:avLst/>
          </a:prstGeom>
          <a:noFill/>
          <a:ln>
            <a:noFill/>
          </a:ln>
        </p:spPr>
        <p:txBody>
          <a:bodyPr anchorCtr="0" anchor="t" bIns="0" lIns="0" spcFirstLastPara="1" rIns="0" wrap="square" tIns="0">
            <a:spAutoFit/>
          </a:bodyPr>
          <a:lstStyle>
            <a:lvl1pPr indent="-228600" lvl="0" marL="457200" algn="r">
              <a:lnSpc>
                <a:spcPct val="110000"/>
              </a:lnSpc>
              <a:spcBef>
                <a:spcPts val="600"/>
              </a:spcBef>
              <a:spcAft>
                <a:spcPts val="0"/>
              </a:spcAft>
              <a:buClr>
                <a:schemeClr val="lt1"/>
              </a:buClr>
              <a:buSzPts val="2000"/>
              <a:buNone/>
              <a:defRPr b="1"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1"/>
          <p:cNvSpPr txBox="1"/>
          <p:nvPr>
            <p:ph idx="7" type="body"/>
          </p:nvPr>
        </p:nvSpPr>
        <p:spPr>
          <a:xfrm>
            <a:off x="4818930" y="1191039"/>
            <a:ext cx="4554537" cy="321627"/>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2000"/>
              <a:buNone/>
              <a:defRPr b="0"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1"/>
          <p:cNvSpPr txBox="1"/>
          <p:nvPr>
            <p:ph idx="8" type="body"/>
          </p:nvPr>
        </p:nvSpPr>
        <p:spPr>
          <a:xfrm>
            <a:off x="4818930" y="1884106"/>
            <a:ext cx="4554537" cy="321627"/>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2000"/>
              <a:buNone/>
              <a:defRPr b="0"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1"/>
          <p:cNvSpPr txBox="1"/>
          <p:nvPr>
            <p:ph idx="9" type="body"/>
          </p:nvPr>
        </p:nvSpPr>
        <p:spPr>
          <a:xfrm>
            <a:off x="4818930" y="2567012"/>
            <a:ext cx="4554537" cy="321627"/>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2000"/>
              <a:buNone/>
              <a:defRPr b="0"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1"/>
          <p:cNvSpPr txBox="1"/>
          <p:nvPr>
            <p:ph idx="13" type="body"/>
          </p:nvPr>
        </p:nvSpPr>
        <p:spPr>
          <a:xfrm>
            <a:off x="4818930" y="3260079"/>
            <a:ext cx="4554537" cy="321627"/>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2000"/>
              <a:buNone/>
              <a:defRPr b="0"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1"/>
          <p:cNvSpPr txBox="1"/>
          <p:nvPr>
            <p:ph idx="14" type="body"/>
          </p:nvPr>
        </p:nvSpPr>
        <p:spPr>
          <a:xfrm>
            <a:off x="4818930" y="3942985"/>
            <a:ext cx="4554537" cy="321627"/>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2000"/>
              <a:buNone/>
              <a:defRPr b="0"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1"/>
          <p:cNvSpPr txBox="1"/>
          <p:nvPr>
            <p:ph idx="15" type="body"/>
          </p:nvPr>
        </p:nvSpPr>
        <p:spPr>
          <a:xfrm>
            <a:off x="4818930" y="4625892"/>
            <a:ext cx="4554537" cy="321627"/>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2000"/>
              <a:buNone/>
              <a:defRPr b="0"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9" name="Google Shape;69;p11"/>
          <p:cNvPicPr preferRelativeResize="0"/>
          <p:nvPr/>
        </p:nvPicPr>
        <p:blipFill rotWithShape="1">
          <a:blip r:embed="rId2">
            <a:alphaModFix/>
          </a:blip>
          <a:srcRect b="0" l="0" r="0" t="0"/>
          <a:stretch/>
        </p:blipFill>
        <p:spPr>
          <a:xfrm>
            <a:off x="457201" y="6438901"/>
            <a:ext cx="540540" cy="190499"/>
          </a:xfrm>
          <a:prstGeom prst="rect">
            <a:avLst/>
          </a:prstGeom>
          <a:noFill/>
          <a:ln>
            <a:noFill/>
          </a:ln>
        </p:spPr>
      </p:pic>
      <p:sp>
        <p:nvSpPr>
          <p:cNvPr id="70" name="Google Shape;70;p11"/>
          <p:cNvSpPr txBox="1"/>
          <p:nvPr/>
        </p:nvSpPr>
        <p:spPr>
          <a:xfrm>
            <a:off x="10505872" y="6406591"/>
            <a:ext cx="939818"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600" u="none" cap="none" strike="noStrike">
                <a:solidFill>
                  <a:schemeClr val="lt1"/>
                </a:solidFill>
                <a:latin typeface="Calibri"/>
                <a:ea typeface="Calibri"/>
                <a:cs typeface="Calibri"/>
                <a:sym typeface="Calibri"/>
              </a:rPr>
              <a:t>CONFIDENTIAL. Copyright ©</a:t>
            </a:r>
            <a:endParaRPr/>
          </a:p>
        </p:txBody>
      </p:sp>
      <p:cxnSp>
        <p:nvCxnSpPr>
          <p:cNvPr id="71" name="Google Shape;71;p11"/>
          <p:cNvCxnSpPr/>
          <p:nvPr/>
        </p:nvCxnSpPr>
        <p:spPr>
          <a:xfrm>
            <a:off x="3725348" y="914400"/>
            <a:ext cx="0" cy="5257800"/>
          </a:xfrm>
          <a:prstGeom prst="straightConnector1">
            <a:avLst/>
          </a:prstGeom>
          <a:noFill/>
          <a:ln cap="flat" cmpd="sng" w="9525">
            <a:solidFill>
              <a:srgbClr val="D8D8D8"/>
            </a:solidFill>
            <a:prstDash val="solid"/>
            <a:miter lim="800000"/>
            <a:headEnd len="sm" w="sm" type="none"/>
            <a:tailEnd len="sm" w="sm" type="none"/>
          </a:ln>
        </p:spPr>
      </p:cxnSp>
      <p:sp>
        <p:nvSpPr>
          <p:cNvPr id="72" name="Google Shape;72;p11"/>
          <p:cNvSpPr txBox="1"/>
          <p:nvPr/>
        </p:nvSpPr>
        <p:spPr>
          <a:xfrm>
            <a:off x="11498094" y="6406591"/>
            <a:ext cx="242932"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Picture">
  <p:cSld name="Agenda-Picture">
    <p:spTree>
      <p:nvGrpSpPr>
        <p:cNvPr id="73" name="Shape 73"/>
        <p:cNvGrpSpPr/>
        <p:nvPr/>
      </p:nvGrpSpPr>
      <p:grpSpPr>
        <a:xfrm>
          <a:off x="0" y="0"/>
          <a:ext cx="0" cy="0"/>
          <a:chOff x="0" y="0"/>
          <a:chExt cx="0" cy="0"/>
        </a:xfrm>
      </p:grpSpPr>
      <p:sp>
        <p:nvSpPr>
          <p:cNvPr id="74" name="Google Shape;74;p12"/>
          <p:cNvSpPr/>
          <p:nvPr>
            <p:ph idx="2" type="pic"/>
          </p:nvPr>
        </p:nvSpPr>
        <p:spPr>
          <a:xfrm>
            <a:off x="0" y="0"/>
            <a:ext cx="12192000" cy="6858000"/>
          </a:xfrm>
          <a:prstGeom prst="rect">
            <a:avLst/>
          </a:prstGeom>
          <a:solidFill>
            <a:srgbClr val="A5A5A5"/>
          </a:solidFill>
          <a:ln>
            <a:noFill/>
          </a:ln>
        </p:spPr>
      </p:sp>
      <p:pic>
        <p:nvPicPr>
          <p:cNvPr id="75" name="Google Shape;75;p12"/>
          <p:cNvPicPr preferRelativeResize="0"/>
          <p:nvPr/>
        </p:nvPicPr>
        <p:blipFill rotWithShape="1">
          <a:blip r:embed="rId2">
            <a:alphaModFix/>
          </a:blip>
          <a:srcRect b="0" l="0" r="0" t="0"/>
          <a:stretch/>
        </p:blipFill>
        <p:spPr>
          <a:xfrm>
            <a:off x="457201" y="6438901"/>
            <a:ext cx="540540" cy="190499"/>
          </a:xfrm>
          <a:prstGeom prst="rect">
            <a:avLst/>
          </a:prstGeom>
          <a:noFill/>
          <a:ln>
            <a:noFill/>
          </a:ln>
        </p:spPr>
      </p:pic>
      <p:sp>
        <p:nvSpPr>
          <p:cNvPr id="76" name="Google Shape;76;p12"/>
          <p:cNvSpPr txBox="1"/>
          <p:nvPr/>
        </p:nvSpPr>
        <p:spPr>
          <a:xfrm>
            <a:off x="10505872" y="6406591"/>
            <a:ext cx="939818"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600" u="none" cap="none" strike="noStrike">
                <a:solidFill>
                  <a:schemeClr val="lt1"/>
                </a:solidFill>
                <a:latin typeface="Calibri"/>
                <a:ea typeface="Calibri"/>
                <a:cs typeface="Calibri"/>
                <a:sym typeface="Calibri"/>
              </a:rPr>
              <a:t>CONFIDENTIAL. Copyright ©</a:t>
            </a:r>
            <a:endParaRPr/>
          </a:p>
        </p:txBody>
      </p:sp>
      <p:sp>
        <p:nvSpPr>
          <p:cNvPr id="77" name="Google Shape;77;p12"/>
          <p:cNvSpPr txBox="1"/>
          <p:nvPr>
            <p:ph type="title"/>
          </p:nvPr>
        </p:nvSpPr>
        <p:spPr>
          <a:xfrm>
            <a:off x="467140" y="1191039"/>
            <a:ext cx="3024846" cy="9233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6000"/>
              <a:buFont typeface="Calibri"/>
              <a:buNone/>
              <a:defRPr b="0" sz="60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a:off x="4086639" y="1191039"/>
            <a:ext cx="498928" cy="321627"/>
          </a:xfrm>
          <a:prstGeom prst="rect">
            <a:avLst/>
          </a:prstGeom>
          <a:noFill/>
          <a:ln>
            <a:noFill/>
          </a:ln>
        </p:spPr>
        <p:txBody>
          <a:bodyPr anchorCtr="0" anchor="t" bIns="0" lIns="0" spcFirstLastPara="1" rIns="0" wrap="square" tIns="0">
            <a:spAutoFit/>
          </a:bodyPr>
          <a:lstStyle>
            <a:lvl1pPr indent="-228600" lvl="0" marL="457200" algn="r">
              <a:lnSpc>
                <a:spcPct val="110000"/>
              </a:lnSpc>
              <a:spcBef>
                <a:spcPts val="600"/>
              </a:spcBef>
              <a:spcAft>
                <a:spcPts val="0"/>
              </a:spcAft>
              <a:buClr>
                <a:schemeClr val="lt1"/>
              </a:buClr>
              <a:buSzPts val="2000"/>
              <a:buNone/>
              <a:defRPr b="1"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2"/>
          <p:cNvSpPr txBox="1"/>
          <p:nvPr>
            <p:ph idx="3" type="body"/>
          </p:nvPr>
        </p:nvSpPr>
        <p:spPr>
          <a:xfrm>
            <a:off x="4086639" y="1884106"/>
            <a:ext cx="498928" cy="321627"/>
          </a:xfrm>
          <a:prstGeom prst="rect">
            <a:avLst/>
          </a:prstGeom>
          <a:noFill/>
          <a:ln>
            <a:noFill/>
          </a:ln>
        </p:spPr>
        <p:txBody>
          <a:bodyPr anchorCtr="0" anchor="t" bIns="0" lIns="0" spcFirstLastPara="1" rIns="0" wrap="square" tIns="0">
            <a:spAutoFit/>
          </a:bodyPr>
          <a:lstStyle>
            <a:lvl1pPr indent="-228600" lvl="0" marL="457200" algn="r">
              <a:lnSpc>
                <a:spcPct val="110000"/>
              </a:lnSpc>
              <a:spcBef>
                <a:spcPts val="600"/>
              </a:spcBef>
              <a:spcAft>
                <a:spcPts val="0"/>
              </a:spcAft>
              <a:buClr>
                <a:schemeClr val="lt1"/>
              </a:buClr>
              <a:buSzPts val="2000"/>
              <a:buNone/>
              <a:defRPr b="1"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4" type="body"/>
          </p:nvPr>
        </p:nvSpPr>
        <p:spPr>
          <a:xfrm>
            <a:off x="4086639" y="2567012"/>
            <a:ext cx="498928" cy="321627"/>
          </a:xfrm>
          <a:prstGeom prst="rect">
            <a:avLst/>
          </a:prstGeom>
          <a:noFill/>
          <a:ln>
            <a:noFill/>
          </a:ln>
        </p:spPr>
        <p:txBody>
          <a:bodyPr anchorCtr="0" anchor="t" bIns="0" lIns="0" spcFirstLastPara="1" rIns="0" wrap="square" tIns="0">
            <a:spAutoFit/>
          </a:bodyPr>
          <a:lstStyle>
            <a:lvl1pPr indent="-228600" lvl="0" marL="457200" algn="r">
              <a:lnSpc>
                <a:spcPct val="110000"/>
              </a:lnSpc>
              <a:spcBef>
                <a:spcPts val="600"/>
              </a:spcBef>
              <a:spcAft>
                <a:spcPts val="0"/>
              </a:spcAft>
              <a:buClr>
                <a:schemeClr val="lt1"/>
              </a:buClr>
              <a:buSzPts val="2000"/>
              <a:buNone/>
              <a:defRPr b="1"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5" type="body"/>
          </p:nvPr>
        </p:nvSpPr>
        <p:spPr>
          <a:xfrm>
            <a:off x="4086639" y="3260079"/>
            <a:ext cx="498928" cy="321627"/>
          </a:xfrm>
          <a:prstGeom prst="rect">
            <a:avLst/>
          </a:prstGeom>
          <a:noFill/>
          <a:ln>
            <a:noFill/>
          </a:ln>
        </p:spPr>
        <p:txBody>
          <a:bodyPr anchorCtr="0" anchor="t" bIns="0" lIns="0" spcFirstLastPara="1" rIns="0" wrap="square" tIns="0">
            <a:spAutoFit/>
          </a:bodyPr>
          <a:lstStyle>
            <a:lvl1pPr indent="-228600" lvl="0" marL="457200" algn="r">
              <a:lnSpc>
                <a:spcPct val="110000"/>
              </a:lnSpc>
              <a:spcBef>
                <a:spcPts val="600"/>
              </a:spcBef>
              <a:spcAft>
                <a:spcPts val="0"/>
              </a:spcAft>
              <a:buClr>
                <a:schemeClr val="lt1"/>
              </a:buClr>
              <a:buSzPts val="2000"/>
              <a:buNone/>
              <a:defRPr b="1"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
          <p:cNvSpPr txBox="1"/>
          <p:nvPr>
            <p:ph idx="6" type="body"/>
          </p:nvPr>
        </p:nvSpPr>
        <p:spPr>
          <a:xfrm>
            <a:off x="4086639" y="3942985"/>
            <a:ext cx="498928" cy="321627"/>
          </a:xfrm>
          <a:prstGeom prst="rect">
            <a:avLst/>
          </a:prstGeom>
          <a:noFill/>
          <a:ln>
            <a:noFill/>
          </a:ln>
        </p:spPr>
        <p:txBody>
          <a:bodyPr anchorCtr="0" anchor="t" bIns="0" lIns="0" spcFirstLastPara="1" rIns="0" wrap="square" tIns="0">
            <a:spAutoFit/>
          </a:bodyPr>
          <a:lstStyle>
            <a:lvl1pPr indent="-228600" lvl="0" marL="457200" algn="r">
              <a:lnSpc>
                <a:spcPct val="110000"/>
              </a:lnSpc>
              <a:spcBef>
                <a:spcPts val="600"/>
              </a:spcBef>
              <a:spcAft>
                <a:spcPts val="0"/>
              </a:spcAft>
              <a:buClr>
                <a:schemeClr val="lt1"/>
              </a:buClr>
              <a:buSzPts val="2000"/>
              <a:buNone/>
              <a:defRPr b="1"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2"/>
          <p:cNvSpPr txBox="1"/>
          <p:nvPr>
            <p:ph idx="7" type="body"/>
          </p:nvPr>
        </p:nvSpPr>
        <p:spPr>
          <a:xfrm>
            <a:off x="4086639" y="4625892"/>
            <a:ext cx="498928" cy="321627"/>
          </a:xfrm>
          <a:prstGeom prst="rect">
            <a:avLst/>
          </a:prstGeom>
          <a:noFill/>
          <a:ln>
            <a:noFill/>
          </a:ln>
        </p:spPr>
        <p:txBody>
          <a:bodyPr anchorCtr="0" anchor="t" bIns="0" lIns="0" spcFirstLastPara="1" rIns="0" wrap="square" tIns="0">
            <a:spAutoFit/>
          </a:bodyPr>
          <a:lstStyle>
            <a:lvl1pPr indent="-228600" lvl="0" marL="457200" algn="r">
              <a:lnSpc>
                <a:spcPct val="110000"/>
              </a:lnSpc>
              <a:spcBef>
                <a:spcPts val="600"/>
              </a:spcBef>
              <a:spcAft>
                <a:spcPts val="0"/>
              </a:spcAft>
              <a:buClr>
                <a:schemeClr val="lt1"/>
              </a:buClr>
              <a:buSzPts val="2000"/>
              <a:buNone/>
              <a:defRPr b="1"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2"/>
          <p:cNvSpPr txBox="1"/>
          <p:nvPr>
            <p:ph idx="8" type="body"/>
          </p:nvPr>
        </p:nvSpPr>
        <p:spPr>
          <a:xfrm>
            <a:off x="4818930" y="1191039"/>
            <a:ext cx="4554537" cy="321627"/>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2000"/>
              <a:buNone/>
              <a:defRPr b="0"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2"/>
          <p:cNvSpPr txBox="1"/>
          <p:nvPr>
            <p:ph idx="9" type="body"/>
          </p:nvPr>
        </p:nvSpPr>
        <p:spPr>
          <a:xfrm>
            <a:off x="4818930" y="1884106"/>
            <a:ext cx="4554537" cy="321627"/>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2000"/>
              <a:buNone/>
              <a:defRPr b="0"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2"/>
          <p:cNvSpPr txBox="1"/>
          <p:nvPr>
            <p:ph idx="13" type="body"/>
          </p:nvPr>
        </p:nvSpPr>
        <p:spPr>
          <a:xfrm>
            <a:off x="4818930" y="2567012"/>
            <a:ext cx="4554537" cy="321627"/>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2000"/>
              <a:buNone/>
              <a:defRPr b="0"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2"/>
          <p:cNvSpPr txBox="1"/>
          <p:nvPr>
            <p:ph idx="14" type="body"/>
          </p:nvPr>
        </p:nvSpPr>
        <p:spPr>
          <a:xfrm>
            <a:off x="4818930" y="3260079"/>
            <a:ext cx="4554537" cy="321627"/>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2000"/>
              <a:buNone/>
              <a:defRPr b="0"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2"/>
          <p:cNvSpPr txBox="1"/>
          <p:nvPr>
            <p:ph idx="15" type="body"/>
          </p:nvPr>
        </p:nvSpPr>
        <p:spPr>
          <a:xfrm>
            <a:off x="4818930" y="3942985"/>
            <a:ext cx="4554537" cy="321627"/>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2000"/>
              <a:buNone/>
              <a:defRPr b="0"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2"/>
          <p:cNvSpPr txBox="1"/>
          <p:nvPr>
            <p:ph idx="16" type="body"/>
          </p:nvPr>
        </p:nvSpPr>
        <p:spPr>
          <a:xfrm>
            <a:off x="4818930" y="4625892"/>
            <a:ext cx="4554537" cy="321627"/>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600"/>
              </a:spcBef>
              <a:spcAft>
                <a:spcPts val="0"/>
              </a:spcAft>
              <a:buClr>
                <a:schemeClr val="lt1"/>
              </a:buClr>
              <a:buSzPts val="2000"/>
              <a:buNone/>
              <a:defRPr b="0" sz="2000">
                <a:solidFill>
                  <a:schemeClr val="lt1"/>
                </a:solidFill>
              </a:defRPr>
            </a:lvl1pPr>
            <a:lvl2pPr indent="-342900" lvl="1" marL="914400" algn="l">
              <a:lnSpc>
                <a:spcPct val="110000"/>
              </a:lnSpc>
              <a:spcBef>
                <a:spcPts val="600"/>
              </a:spcBef>
              <a:spcAft>
                <a:spcPts val="0"/>
              </a:spcAft>
              <a:buClr>
                <a:schemeClr val="dk1"/>
              </a:buClr>
              <a:buSzPts val="1800"/>
              <a:buChar char="•"/>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90" name="Google Shape;90;p12"/>
          <p:cNvCxnSpPr/>
          <p:nvPr/>
        </p:nvCxnSpPr>
        <p:spPr>
          <a:xfrm>
            <a:off x="3725348" y="914400"/>
            <a:ext cx="0" cy="5257800"/>
          </a:xfrm>
          <a:prstGeom prst="straightConnector1">
            <a:avLst/>
          </a:prstGeom>
          <a:noFill/>
          <a:ln cap="flat" cmpd="sng" w="9525">
            <a:solidFill>
              <a:srgbClr val="D8D8D8"/>
            </a:solidFill>
            <a:prstDash val="solid"/>
            <a:miter lim="800000"/>
            <a:headEnd len="sm" w="sm" type="none"/>
            <a:tailEnd len="sm" w="sm" type="none"/>
          </a:ln>
        </p:spPr>
      </p:cxnSp>
      <p:sp>
        <p:nvSpPr>
          <p:cNvPr id="91" name="Google Shape;91;p12"/>
          <p:cNvSpPr txBox="1"/>
          <p:nvPr/>
        </p:nvSpPr>
        <p:spPr>
          <a:xfrm>
            <a:off x="11498094" y="6406591"/>
            <a:ext cx="242932"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Divider">
    <p:spTree>
      <p:nvGrpSpPr>
        <p:cNvPr id="92" name="Shape 92"/>
        <p:cNvGrpSpPr/>
        <p:nvPr/>
      </p:nvGrpSpPr>
      <p:grpSpPr>
        <a:xfrm>
          <a:off x="0" y="0"/>
          <a:ext cx="0" cy="0"/>
          <a:chOff x="0" y="0"/>
          <a:chExt cx="0" cy="0"/>
        </a:xfrm>
      </p:grpSpPr>
      <p:sp>
        <p:nvSpPr>
          <p:cNvPr id="93" name="Google Shape;93;p13"/>
          <p:cNvSpPr txBox="1"/>
          <p:nvPr>
            <p:ph type="title"/>
          </p:nvPr>
        </p:nvSpPr>
        <p:spPr>
          <a:xfrm>
            <a:off x="457201" y="2292310"/>
            <a:ext cx="7450138" cy="9233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6000"/>
              <a:buFont typeface="Calibri"/>
              <a:buNone/>
              <a:defRPr sz="6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3"/>
          <p:cNvSpPr txBox="1"/>
          <p:nvPr>
            <p:ph idx="1" type="body"/>
          </p:nvPr>
        </p:nvSpPr>
        <p:spPr>
          <a:xfrm>
            <a:off x="457200" y="3429000"/>
            <a:ext cx="8632825" cy="20574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dk1"/>
              </a:buClr>
              <a:buSzPts val="1800"/>
              <a:buNone/>
              <a:defRPr sz="1800"/>
            </a:lvl1pPr>
            <a:lvl2pPr indent="-228600" lvl="1" marL="914400" algn="l">
              <a:lnSpc>
                <a:spcPct val="110000"/>
              </a:lnSpc>
              <a:spcBef>
                <a:spcPts val="600"/>
              </a:spcBef>
              <a:spcAft>
                <a:spcPts val="0"/>
              </a:spcAft>
              <a:buClr>
                <a:schemeClr val="dk1"/>
              </a:buClr>
              <a:buSzPts val="1200"/>
              <a:buNone/>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Black">
  <p:cSld name="Divider-Black">
    <p:spTree>
      <p:nvGrpSpPr>
        <p:cNvPr id="95" name="Shape 95"/>
        <p:cNvGrpSpPr/>
        <p:nvPr/>
      </p:nvGrpSpPr>
      <p:grpSpPr>
        <a:xfrm>
          <a:off x="0" y="0"/>
          <a:ext cx="0" cy="0"/>
          <a:chOff x="0" y="0"/>
          <a:chExt cx="0" cy="0"/>
        </a:xfrm>
      </p:grpSpPr>
      <p:sp>
        <p:nvSpPr>
          <p:cNvPr id="96" name="Google Shape;96;p14"/>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97" name="Google Shape;97;p14"/>
          <p:cNvSpPr txBox="1"/>
          <p:nvPr>
            <p:ph type="title"/>
          </p:nvPr>
        </p:nvSpPr>
        <p:spPr>
          <a:xfrm>
            <a:off x="457201" y="2292310"/>
            <a:ext cx="7450138" cy="9233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6000"/>
              <a:buFont typeface="Calibri"/>
              <a:buNone/>
              <a:defRPr sz="60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4"/>
          <p:cNvSpPr txBox="1"/>
          <p:nvPr>
            <p:ph idx="1" type="body"/>
          </p:nvPr>
        </p:nvSpPr>
        <p:spPr>
          <a:xfrm>
            <a:off x="457200" y="3429000"/>
            <a:ext cx="8632825" cy="20574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600"/>
              </a:spcBef>
              <a:spcAft>
                <a:spcPts val="0"/>
              </a:spcAft>
              <a:buClr>
                <a:schemeClr val="lt1"/>
              </a:buClr>
              <a:buSzPts val="1800"/>
              <a:buNone/>
              <a:defRPr sz="1800">
                <a:solidFill>
                  <a:schemeClr val="lt1"/>
                </a:solidFill>
              </a:defRPr>
            </a:lvl1pPr>
            <a:lvl2pPr indent="-228600" lvl="1" marL="914400" algn="l">
              <a:lnSpc>
                <a:spcPct val="110000"/>
              </a:lnSpc>
              <a:spcBef>
                <a:spcPts val="600"/>
              </a:spcBef>
              <a:spcAft>
                <a:spcPts val="0"/>
              </a:spcAft>
              <a:buClr>
                <a:schemeClr val="dk1"/>
              </a:buClr>
              <a:buSzPts val="1200"/>
              <a:buNone/>
              <a:defRPr/>
            </a:lvl2pPr>
            <a:lvl3pPr indent="-342900" lvl="2" marL="1371600" algn="l">
              <a:lnSpc>
                <a:spcPct val="110000"/>
              </a:lnSpc>
              <a:spcBef>
                <a:spcPts val="600"/>
              </a:spcBef>
              <a:spcAft>
                <a:spcPts val="0"/>
              </a:spcAft>
              <a:buClr>
                <a:schemeClr val="dk1"/>
              </a:buClr>
              <a:buSzPts val="1800"/>
              <a:buChar char="•"/>
              <a:defRPr/>
            </a:lvl3pPr>
            <a:lvl4pPr indent="-342900" lvl="3" marL="1828800" algn="l">
              <a:lnSpc>
                <a:spcPct val="110000"/>
              </a:lnSpc>
              <a:spcBef>
                <a:spcPts val="600"/>
              </a:spcBef>
              <a:spcAft>
                <a:spcPts val="0"/>
              </a:spcAft>
              <a:buClr>
                <a:schemeClr val="dk1"/>
              </a:buClr>
              <a:buSzPts val="1800"/>
              <a:buChar char="•"/>
              <a:defRPr/>
            </a:lvl4pPr>
            <a:lvl5pPr indent="-342900" lvl="4" marL="2286000" algn="l">
              <a:lnSpc>
                <a:spcPct val="110000"/>
              </a:lnSpc>
              <a:spcBef>
                <a:spcPts val="6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99" name="Google Shape;99;p14"/>
          <p:cNvPicPr preferRelativeResize="0"/>
          <p:nvPr/>
        </p:nvPicPr>
        <p:blipFill rotWithShape="1">
          <a:blip r:embed="rId2">
            <a:alphaModFix/>
          </a:blip>
          <a:srcRect b="0" l="0" r="0" t="0"/>
          <a:stretch/>
        </p:blipFill>
        <p:spPr>
          <a:xfrm>
            <a:off x="457201" y="6438901"/>
            <a:ext cx="540540" cy="190499"/>
          </a:xfrm>
          <a:prstGeom prst="rect">
            <a:avLst/>
          </a:prstGeom>
          <a:noFill/>
          <a:ln>
            <a:noFill/>
          </a:ln>
        </p:spPr>
      </p:pic>
      <p:sp>
        <p:nvSpPr>
          <p:cNvPr id="100" name="Google Shape;100;p14"/>
          <p:cNvSpPr txBox="1"/>
          <p:nvPr/>
        </p:nvSpPr>
        <p:spPr>
          <a:xfrm>
            <a:off x="10505872" y="6406591"/>
            <a:ext cx="939818"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600" u="none" cap="none" strike="noStrike">
                <a:solidFill>
                  <a:schemeClr val="lt1"/>
                </a:solidFill>
                <a:latin typeface="Calibri"/>
                <a:ea typeface="Calibri"/>
                <a:cs typeface="Calibri"/>
                <a:sym typeface="Calibri"/>
              </a:rPr>
              <a:t>CONFIDENTIAL. Copyright ©</a:t>
            </a:r>
            <a:endParaRPr/>
          </a:p>
        </p:txBody>
      </p:sp>
      <p:sp>
        <p:nvSpPr>
          <p:cNvPr id="101" name="Google Shape;101;p14"/>
          <p:cNvSpPr txBox="1"/>
          <p:nvPr/>
        </p:nvSpPr>
        <p:spPr>
          <a:xfrm>
            <a:off x="11498094" y="6406591"/>
            <a:ext cx="242932"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20" Type="http://schemas.openxmlformats.org/officeDocument/2006/relationships/slideLayout" Target="../slideLayouts/slideLayout1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22" Type="http://schemas.openxmlformats.org/officeDocument/2006/relationships/slideLayout" Target="../slideLayouts/slideLayout21.xml"/><Relationship Id="rId44" Type="http://schemas.openxmlformats.org/officeDocument/2006/relationships/slideLayout" Target="../slideLayouts/slideLayout43.xml"/><Relationship Id="rId21" Type="http://schemas.openxmlformats.org/officeDocument/2006/relationships/slideLayout" Target="../slideLayouts/slideLayout20.xml"/><Relationship Id="rId43" Type="http://schemas.openxmlformats.org/officeDocument/2006/relationships/slideLayout" Target="../slideLayouts/slideLayout42.xml"/><Relationship Id="rId24" Type="http://schemas.openxmlformats.org/officeDocument/2006/relationships/slideLayout" Target="../slideLayouts/slideLayout23.xml"/><Relationship Id="rId46" Type="http://schemas.openxmlformats.org/officeDocument/2006/relationships/theme" Target="../theme/theme1.xml"/><Relationship Id="rId23" Type="http://schemas.openxmlformats.org/officeDocument/2006/relationships/slideLayout" Target="../slideLayouts/slideLayout22.xml"/><Relationship Id="rId45" Type="http://schemas.openxmlformats.org/officeDocument/2006/relationships/slideLayout" Target="../slideLayouts/slideLayout44.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slideLayout" Target="../slideLayouts/slideLayout38.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457200" y="457200"/>
            <a:ext cx="11277599" cy="457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2200"/>
              <a:buFont typeface="Calibri"/>
              <a:buNone/>
              <a:defRPr b="1" i="0" sz="2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11" name="Google Shape;11;p5"/>
          <p:cNvPicPr preferRelativeResize="0"/>
          <p:nvPr/>
        </p:nvPicPr>
        <p:blipFill rotWithShape="1">
          <a:blip r:embed="rId1">
            <a:alphaModFix/>
          </a:blip>
          <a:srcRect b="0" l="0" r="0" t="0"/>
          <a:stretch/>
        </p:blipFill>
        <p:spPr>
          <a:xfrm>
            <a:off x="457201" y="6438901"/>
            <a:ext cx="540540" cy="190499"/>
          </a:xfrm>
          <a:prstGeom prst="rect">
            <a:avLst/>
          </a:prstGeom>
          <a:noFill/>
          <a:ln>
            <a:noFill/>
          </a:ln>
        </p:spPr>
      </p:pic>
      <p:sp>
        <p:nvSpPr>
          <p:cNvPr id="12" name="Google Shape;12;p5"/>
          <p:cNvSpPr txBox="1"/>
          <p:nvPr>
            <p:ph idx="1" type="body"/>
          </p:nvPr>
        </p:nvSpPr>
        <p:spPr>
          <a:xfrm>
            <a:off x="453505" y="1181101"/>
            <a:ext cx="11274551" cy="4991099"/>
          </a:xfrm>
          <a:prstGeom prst="rect">
            <a:avLst/>
          </a:prstGeom>
          <a:noFill/>
          <a:ln>
            <a:noFill/>
          </a:ln>
        </p:spPr>
        <p:txBody>
          <a:bodyPr anchorCtr="0" anchor="t" bIns="0" lIns="0" spcFirstLastPara="1" rIns="0" wrap="square" tIns="0">
            <a:noAutofit/>
          </a:bodyPr>
          <a:lstStyle>
            <a:lvl1pPr indent="-228600" lvl="0" marL="457200" marR="0" rtl="0" algn="l">
              <a:lnSpc>
                <a:spcPct val="110000"/>
              </a:lnSpc>
              <a:spcBef>
                <a:spcPts val="6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304800" lvl="1" marL="914400" marR="0" rtl="0" algn="l">
              <a:lnSpc>
                <a:spcPct val="110000"/>
              </a:lnSpc>
              <a:spcBef>
                <a:spcPts val="6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2pPr>
            <a:lvl3pPr indent="-304800" lvl="2" marL="1371600" marR="0" rtl="0" algn="l">
              <a:lnSpc>
                <a:spcPct val="110000"/>
              </a:lnSpc>
              <a:spcBef>
                <a:spcPts val="6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304800" lvl="3" marL="1828800" marR="0" rtl="0" algn="l">
              <a:lnSpc>
                <a:spcPct val="110000"/>
              </a:lnSpc>
              <a:spcBef>
                <a:spcPts val="6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10000"/>
              </a:lnSpc>
              <a:spcBef>
                <a:spcPts val="6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nvSpPr>
        <p:spPr>
          <a:xfrm>
            <a:off x="10505872" y="6406591"/>
            <a:ext cx="939818"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600" u="none" cap="none" strike="noStrike">
                <a:solidFill>
                  <a:srgbClr val="222222"/>
                </a:solidFill>
                <a:latin typeface="Calibri"/>
                <a:ea typeface="Calibri"/>
                <a:cs typeface="Calibri"/>
                <a:sym typeface="Calibri"/>
              </a:rPr>
              <a:t>CONFIDENTIAL. Copyright ©</a:t>
            </a:r>
            <a:endParaRPr/>
          </a:p>
        </p:txBody>
      </p:sp>
      <p:sp>
        <p:nvSpPr>
          <p:cNvPr id="14" name="Google Shape;14;p5"/>
          <p:cNvSpPr txBox="1"/>
          <p:nvPr/>
        </p:nvSpPr>
        <p:spPr>
          <a:xfrm>
            <a:off x="11498094" y="6406591"/>
            <a:ext cx="242932" cy="21893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US" sz="1000" u="none" cap="none" strike="noStrike">
                <a:solidFill>
                  <a:srgbClr val="222222"/>
                </a:solidFill>
                <a:latin typeface="Calibri"/>
                <a:ea typeface="Calibri"/>
                <a:cs typeface="Calibri"/>
                <a:sym typeface="Calibri"/>
              </a:rPr>
              <a:t>‹#›</a:t>
            </a:fld>
            <a:endParaRPr b="0" i="0" sz="1000" u="none" cap="none" strike="noStrike">
              <a:solidFill>
                <a:srgbClr val="222222"/>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056">
          <p15:clr>
            <a:srgbClr val="F26B43"/>
          </p15:clr>
        </p15:guide>
        <p15:guide id="2" orient="horz" pos="144">
          <p15:clr>
            <a:srgbClr val="F26B43"/>
          </p15:clr>
        </p15:guide>
        <p15:guide id="3" orient="horz" pos="312">
          <p15:clr>
            <a:srgbClr val="F26B43"/>
          </p15:clr>
        </p15:guide>
        <p15:guide id="4" orient="horz" pos="576">
          <p15:clr>
            <a:srgbClr val="F26B43"/>
          </p15:clr>
        </p15:guide>
        <p15:guide id="5" orient="horz" pos="744">
          <p15:clr>
            <a:srgbClr val="F26B43"/>
          </p15:clr>
        </p15:guide>
        <p15:guide id="6" orient="horz" pos="3888">
          <p15:clr>
            <a:srgbClr val="F26B43"/>
          </p15:clr>
        </p15:guide>
        <p15:guide id="7" orient="horz" pos="4176">
          <p15:clr>
            <a:srgbClr val="F26B43"/>
          </p15:clr>
        </p15:guide>
        <p15:guide id="8" orient="horz">
          <p15:clr>
            <a:srgbClr val="F26B43"/>
          </p15:clr>
        </p15:guide>
        <p15:guide id="9" orient="horz" pos="4320">
          <p15:clr>
            <a:srgbClr val="F26B43"/>
          </p15:clr>
        </p15:guide>
        <p15:guide id="10" orient="horz" pos="4032">
          <p15:clr>
            <a:srgbClr val="F26B43"/>
          </p15:clr>
        </p15:guide>
        <p15:guide id="11" pos="288">
          <p15:clr>
            <a:srgbClr val="F26B43"/>
          </p15:clr>
        </p15:guide>
        <p15:guide id="12" pos="7392">
          <p15:clr>
            <a:srgbClr val="F26B43"/>
          </p15:clr>
        </p15:guide>
        <p15:guide id="13" pos="1354">
          <p15:clr>
            <a:srgbClr val="F26B43"/>
          </p15:clr>
        </p15:guide>
        <p15:guide id="14" pos="1498">
          <p15:clr>
            <a:srgbClr val="F26B43"/>
          </p15:clr>
        </p15:guide>
        <p15:guide id="15" pos="2710">
          <p15:clr>
            <a:srgbClr val="F26B43"/>
          </p15:clr>
        </p15:guide>
        <p15:guide id="16" pos="2568">
          <p15:clr>
            <a:srgbClr val="F26B43"/>
          </p15:clr>
        </p15:guide>
        <p15:guide id="17" pos="3772">
          <p15:clr>
            <a:srgbClr val="F26B43"/>
          </p15:clr>
        </p15:guide>
        <p15:guide id="18" pos="3919">
          <p15:clr>
            <a:srgbClr val="F26B43"/>
          </p15:clr>
        </p15:guide>
        <p15:guide id="19" pos="5128">
          <p15:clr>
            <a:srgbClr val="F26B43"/>
          </p15:clr>
        </p15:guide>
        <p15:guide id="20" pos="4981">
          <p15:clr>
            <a:srgbClr val="F26B43"/>
          </p15:clr>
        </p15:guide>
        <p15:guide id="21" pos="6186">
          <p15:clr>
            <a:srgbClr val="F26B43"/>
          </p15:clr>
        </p15:guide>
        <p15:guide id="22" pos="633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
          <p:cNvSpPr txBox="1"/>
          <p:nvPr>
            <p:ph idx="2" type="body"/>
          </p:nvPr>
        </p:nvSpPr>
        <p:spPr>
          <a:xfrm>
            <a:off x="468775" y="5245390"/>
            <a:ext cx="6489700" cy="215444"/>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2"/>
              </a:buClr>
              <a:buSzPts val="1400"/>
              <a:buNone/>
            </a:pPr>
            <a:r>
              <a:rPr lang="en-US"/>
              <a:t>Using AWS</a:t>
            </a:r>
            <a:endParaRPr/>
          </a:p>
        </p:txBody>
      </p:sp>
      <p:sp>
        <p:nvSpPr>
          <p:cNvPr id="339" name="Google Shape;339;p1"/>
          <p:cNvSpPr txBox="1"/>
          <p:nvPr>
            <p:ph type="title"/>
          </p:nvPr>
        </p:nvSpPr>
        <p:spPr>
          <a:xfrm>
            <a:off x="232850" y="3334775"/>
            <a:ext cx="5755200" cy="2709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sz="5200">
                <a:latin typeface="Arial"/>
                <a:ea typeface="Arial"/>
                <a:cs typeface="Arial"/>
                <a:sym typeface="Arial"/>
              </a:rPr>
              <a:t>Messaging in the Cloud</a:t>
            </a:r>
            <a:endParaRPr sz="5200">
              <a:latin typeface="Arial"/>
              <a:ea typeface="Arial"/>
              <a:cs typeface="Arial"/>
              <a:sym typeface="Arial"/>
            </a:endParaRPr>
          </a:p>
          <a:p>
            <a:pPr indent="0" lvl="0" marL="0" rtl="0" algn="l">
              <a:lnSpc>
                <a:spcPct val="100000"/>
              </a:lnSpc>
              <a:spcBef>
                <a:spcPts val="0"/>
              </a:spcBef>
              <a:spcAft>
                <a:spcPts val="0"/>
              </a:spcAft>
              <a:buClr>
                <a:schemeClr val="lt1"/>
              </a:buClr>
              <a:buSzPts val="7200"/>
              <a:buFont typeface="Calibri"/>
              <a:buNone/>
            </a:pPr>
            <a:r>
              <a:t/>
            </a:r>
            <a:endParaRPr sz="7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22364bfbf9f_0_25"/>
          <p:cNvSpPr txBox="1"/>
          <p:nvPr>
            <p:ph type="title"/>
          </p:nvPr>
        </p:nvSpPr>
        <p:spPr>
          <a:xfrm>
            <a:off x="457201" y="499646"/>
            <a:ext cx="3606900" cy="646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2200"/>
              <a:buFont typeface="Calibri"/>
              <a:buNone/>
            </a:pPr>
            <a:r>
              <a:rPr lang="en-US"/>
              <a:t>SNS</a:t>
            </a:r>
            <a:endParaRPr/>
          </a:p>
          <a:p>
            <a:pPr indent="0" lvl="0" marL="0" rtl="0" algn="l">
              <a:lnSpc>
                <a:spcPct val="100000"/>
              </a:lnSpc>
              <a:spcBef>
                <a:spcPts val="0"/>
              </a:spcBef>
              <a:spcAft>
                <a:spcPts val="0"/>
              </a:spcAft>
              <a:buClr>
                <a:schemeClr val="lt1"/>
              </a:buClr>
              <a:buSzPts val="2200"/>
              <a:buFont typeface="Calibri"/>
              <a:buNone/>
            </a:pPr>
            <a:r>
              <a:rPr b="0" lang="en-US" sz="2000"/>
              <a:t>Simple Notification Service</a:t>
            </a:r>
            <a:endParaRPr b="0" sz="2000"/>
          </a:p>
        </p:txBody>
      </p:sp>
      <p:sp>
        <p:nvSpPr>
          <p:cNvPr id="410" name="Google Shape;410;g22364bfbf9f_0_25"/>
          <p:cNvSpPr txBox="1"/>
          <p:nvPr>
            <p:ph idx="1" type="body"/>
          </p:nvPr>
        </p:nvSpPr>
        <p:spPr>
          <a:xfrm>
            <a:off x="395700" y="1676400"/>
            <a:ext cx="3773700" cy="4591200"/>
          </a:xfrm>
          <a:prstGeom prst="rect">
            <a:avLst/>
          </a:prstGeom>
          <a:noFill/>
          <a:ln>
            <a:noFill/>
          </a:ln>
        </p:spPr>
        <p:txBody>
          <a:bodyPr anchorCtr="0" anchor="t" bIns="0" lIns="0" spcFirstLastPara="1" rIns="0" wrap="square" tIns="0">
            <a:noAutofit/>
          </a:bodyPr>
          <a:lstStyle/>
          <a:p>
            <a:pPr indent="-317500" lvl="0" marL="457200" rtl="0" algn="l">
              <a:lnSpc>
                <a:spcPct val="110000"/>
              </a:lnSpc>
              <a:spcBef>
                <a:spcPts val="1500"/>
              </a:spcBef>
              <a:spcAft>
                <a:spcPts val="0"/>
              </a:spcAft>
              <a:buClr>
                <a:schemeClr val="lt1"/>
              </a:buClr>
              <a:buSzPts val="1400"/>
              <a:buChar char="-"/>
            </a:pPr>
            <a:r>
              <a:rPr lang="en-US" sz="1400">
                <a:solidFill>
                  <a:schemeClr val="lt1"/>
                </a:solidFill>
              </a:rPr>
              <a:t>Pub/Sub pattern</a:t>
            </a:r>
            <a:endParaRPr sz="1400">
              <a:solidFill>
                <a:schemeClr val="lt1"/>
              </a:solidFill>
            </a:endParaRPr>
          </a:p>
          <a:p>
            <a:pPr indent="-317500" lvl="0" marL="457200" rtl="0" algn="l">
              <a:lnSpc>
                <a:spcPct val="110000"/>
              </a:lnSpc>
              <a:spcBef>
                <a:spcPts val="0"/>
              </a:spcBef>
              <a:spcAft>
                <a:spcPts val="0"/>
              </a:spcAft>
              <a:buClr>
                <a:schemeClr val="lt1"/>
              </a:buClr>
              <a:buSzPts val="1400"/>
              <a:buChar char="-"/>
            </a:pPr>
            <a:r>
              <a:rPr lang="en-US" sz="1400">
                <a:solidFill>
                  <a:schemeClr val="lt1"/>
                </a:solidFill>
              </a:rPr>
              <a:t>Published sends messages to the SNS Topics</a:t>
            </a:r>
            <a:endParaRPr sz="1400">
              <a:solidFill>
                <a:schemeClr val="lt1"/>
              </a:solidFill>
            </a:endParaRPr>
          </a:p>
          <a:p>
            <a:pPr indent="-317500" lvl="0" marL="457200" rtl="0" algn="l">
              <a:lnSpc>
                <a:spcPct val="110000"/>
              </a:lnSpc>
              <a:spcBef>
                <a:spcPts val="0"/>
              </a:spcBef>
              <a:spcAft>
                <a:spcPts val="0"/>
              </a:spcAft>
              <a:buClr>
                <a:schemeClr val="lt1"/>
              </a:buClr>
              <a:buSzPts val="1400"/>
              <a:buChar char="-"/>
            </a:pPr>
            <a:r>
              <a:rPr lang="en-US" sz="1400">
                <a:solidFill>
                  <a:schemeClr val="lt1"/>
                </a:solidFill>
              </a:rPr>
              <a:t>Subscribe to topic, subscribers can be:</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SQS</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Kinesis stream</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Lambda</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HTTP Request</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SMS</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Email</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Push Notification Service</a:t>
            </a:r>
            <a:endParaRPr sz="1400">
              <a:solidFill>
                <a:schemeClr val="lt1"/>
              </a:solidFill>
            </a:endParaRPr>
          </a:p>
          <a:p>
            <a:pPr indent="-317500" lvl="0" marL="457200" rtl="0" algn="l">
              <a:lnSpc>
                <a:spcPct val="110000"/>
              </a:lnSpc>
              <a:spcBef>
                <a:spcPts val="0"/>
              </a:spcBef>
              <a:spcAft>
                <a:spcPts val="0"/>
              </a:spcAft>
              <a:buClr>
                <a:schemeClr val="lt1"/>
              </a:buClr>
              <a:buSzPts val="1400"/>
              <a:buChar char="-"/>
            </a:pPr>
            <a:r>
              <a:rPr lang="en-US" sz="1400">
                <a:solidFill>
                  <a:schemeClr val="lt1"/>
                </a:solidFill>
              </a:rPr>
              <a:t>Can be triggered from other services, like CloudWatch Alarm can trigger it to send Email</a:t>
            </a:r>
            <a:endParaRPr sz="1400">
              <a:solidFill>
                <a:schemeClr val="lt1"/>
              </a:solidFill>
            </a:endParaRPr>
          </a:p>
        </p:txBody>
      </p:sp>
      <p:sp>
        <p:nvSpPr>
          <p:cNvPr id="411" name="Google Shape;411;g22364bfbf9f_0_25"/>
          <p:cNvSpPr txBox="1"/>
          <p:nvPr>
            <p:ph type="title"/>
          </p:nvPr>
        </p:nvSpPr>
        <p:spPr>
          <a:xfrm>
            <a:off x="4710400" y="495300"/>
            <a:ext cx="7024500" cy="369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7200"/>
              <a:buFont typeface="Calibri"/>
              <a:buNone/>
            </a:pPr>
            <a:r>
              <a:rPr lang="en-US" sz="2400">
                <a:solidFill>
                  <a:schemeClr val="accent6"/>
                </a:solidFill>
                <a:latin typeface="Arial"/>
                <a:ea typeface="Arial"/>
                <a:cs typeface="Arial"/>
                <a:sym typeface="Arial"/>
              </a:rPr>
              <a:t>Pub/Sub</a:t>
            </a:r>
            <a:endParaRPr sz="2400">
              <a:solidFill>
                <a:schemeClr val="accent6"/>
              </a:solidFill>
            </a:endParaRPr>
          </a:p>
        </p:txBody>
      </p:sp>
      <p:pic>
        <p:nvPicPr>
          <p:cNvPr id="412" name="Google Shape;412;g22364bfbf9f_0_25"/>
          <p:cNvPicPr preferRelativeResize="0"/>
          <p:nvPr/>
        </p:nvPicPr>
        <p:blipFill>
          <a:blip r:embed="rId3">
            <a:alphaModFix/>
          </a:blip>
          <a:stretch>
            <a:fillRect/>
          </a:stretch>
        </p:blipFill>
        <p:spPr>
          <a:xfrm>
            <a:off x="4709388" y="1146150"/>
            <a:ext cx="6862624" cy="50113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22364bfbf9f_0_36"/>
          <p:cNvSpPr txBox="1"/>
          <p:nvPr>
            <p:ph type="title"/>
          </p:nvPr>
        </p:nvSpPr>
        <p:spPr>
          <a:xfrm>
            <a:off x="457201" y="499646"/>
            <a:ext cx="3606900" cy="646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2200"/>
              <a:buFont typeface="Calibri"/>
              <a:buNone/>
            </a:pPr>
            <a:r>
              <a:rPr lang="en-US"/>
              <a:t>SNS</a:t>
            </a:r>
            <a:endParaRPr/>
          </a:p>
          <a:p>
            <a:pPr indent="0" lvl="0" marL="0" rtl="0" algn="l">
              <a:lnSpc>
                <a:spcPct val="100000"/>
              </a:lnSpc>
              <a:spcBef>
                <a:spcPts val="0"/>
              </a:spcBef>
              <a:spcAft>
                <a:spcPts val="0"/>
              </a:spcAft>
              <a:buClr>
                <a:schemeClr val="lt1"/>
              </a:buClr>
              <a:buSzPts val="2200"/>
              <a:buFont typeface="Calibri"/>
              <a:buNone/>
            </a:pPr>
            <a:r>
              <a:rPr b="0" lang="en-US" sz="2000"/>
              <a:t>Simple Notification Service</a:t>
            </a:r>
            <a:endParaRPr b="0" sz="2000"/>
          </a:p>
        </p:txBody>
      </p:sp>
      <p:sp>
        <p:nvSpPr>
          <p:cNvPr id="419" name="Google Shape;419;g22364bfbf9f_0_36"/>
          <p:cNvSpPr txBox="1"/>
          <p:nvPr>
            <p:ph idx="1" type="body"/>
          </p:nvPr>
        </p:nvSpPr>
        <p:spPr>
          <a:xfrm>
            <a:off x="395700" y="1676400"/>
            <a:ext cx="3773700" cy="4591200"/>
          </a:xfrm>
          <a:prstGeom prst="rect">
            <a:avLst/>
          </a:prstGeom>
          <a:noFill/>
          <a:ln>
            <a:noFill/>
          </a:ln>
        </p:spPr>
        <p:txBody>
          <a:bodyPr anchorCtr="0" anchor="t" bIns="0" lIns="0" spcFirstLastPara="1" rIns="0" wrap="square" tIns="0">
            <a:noAutofit/>
          </a:bodyPr>
          <a:lstStyle/>
          <a:p>
            <a:pPr indent="-317500" lvl="0" marL="457200" rtl="0" algn="l">
              <a:lnSpc>
                <a:spcPct val="110000"/>
              </a:lnSpc>
              <a:spcBef>
                <a:spcPts val="1500"/>
              </a:spcBef>
              <a:spcAft>
                <a:spcPts val="0"/>
              </a:spcAft>
              <a:buClr>
                <a:schemeClr val="lt1"/>
              </a:buClr>
              <a:buSzPts val="1400"/>
              <a:buChar char="-"/>
            </a:pPr>
            <a:r>
              <a:rPr lang="en-US" sz="1400">
                <a:solidFill>
                  <a:schemeClr val="lt1"/>
                </a:solidFill>
              </a:rPr>
              <a:t>Supports message filtering</a:t>
            </a:r>
            <a:endParaRPr sz="1400">
              <a:solidFill>
                <a:schemeClr val="lt1"/>
              </a:solidFill>
            </a:endParaRPr>
          </a:p>
          <a:p>
            <a:pPr indent="-317500" lvl="0" marL="457200" rtl="0" algn="l">
              <a:lnSpc>
                <a:spcPct val="110000"/>
              </a:lnSpc>
              <a:spcBef>
                <a:spcPts val="0"/>
              </a:spcBef>
              <a:spcAft>
                <a:spcPts val="0"/>
              </a:spcAft>
              <a:buClr>
                <a:schemeClr val="lt1"/>
              </a:buClr>
              <a:buSzPts val="1400"/>
              <a:buChar char="-"/>
            </a:pPr>
            <a:r>
              <a:rPr lang="en-US" sz="1400">
                <a:solidFill>
                  <a:schemeClr val="lt1"/>
                </a:solidFill>
              </a:rPr>
              <a:t>Filter by:</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Numeric value</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String value</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Key matching</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Supports AND/OR logic </a:t>
            </a:r>
            <a:endParaRPr sz="1400">
              <a:solidFill>
                <a:schemeClr val="lt1"/>
              </a:solidFill>
            </a:endParaRPr>
          </a:p>
        </p:txBody>
      </p:sp>
      <p:sp>
        <p:nvSpPr>
          <p:cNvPr id="420" name="Google Shape;420;g22364bfbf9f_0_36"/>
          <p:cNvSpPr txBox="1"/>
          <p:nvPr>
            <p:ph type="title"/>
          </p:nvPr>
        </p:nvSpPr>
        <p:spPr>
          <a:xfrm>
            <a:off x="4710400" y="495300"/>
            <a:ext cx="7024500" cy="369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7200"/>
              <a:buFont typeface="Calibri"/>
              <a:buNone/>
            </a:pPr>
            <a:r>
              <a:rPr lang="en-US" sz="2400">
                <a:solidFill>
                  <a:schemeClr val="accent6"/>
                </a:solidFill>
                <a:latin typeface="Arial"/>
                <a:ea typeface="Arial"/>
                <a:cs typeface="Arial"/>
                <a:sym typeface="Arial"/>
              </a:rPr>
              <a:t>Message Filtering</a:t>
            </a:r>
            <a:endParaRPr sz="2400">
              <a:solidFill>
                <a:schemeClr val="accent6"/>
              </a:solidFill>
            </a:endParaRPr>
          </a:p>
        </p:txBody>
      </p:sp>
      <p:pic>
        <p:nvPicPr>
          <p:cNvPr id="421" name="Google Shape;421;g22364bfbf9f_0_36"/>
          <p:cNvPicPr preferRelativeResize="0"/>
          <p:nvPr/>
        </p:nvPicPr>
        <p:blipFill>
          <a:blip r:embed="rId3">
            <a:alphaModFix/>
          </a:blip>
          <a:stretch>
            <a:fillRect/>
          </a:stretch>
        </p:blipFill>
        <p:spPr>
          <a:xfrm>
            <a:off x="4363750" y="1615013"/>
            <a:ext cx="7717800" cy="47139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22364bfbf9f_0_45"/>
          <p:cNvSpPr txBox="1"/>
          <p:nvPr>
            <p:ph type="title"/>
          </p:nvPr>
        </p:nvSpPr>
        <p:spPr>
          <a:xfrm>
            <a:off x="457200" y="3028800"/>
            <a:ext cx="11277600" cy="8004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lt1"/>
              </a:buClr>
              <a:buSzPts val="7200"/>
              <a:buFont typeface="Calibri"/>
              <a:buNone/>
            </a:pPr>
            <a:r>
              <a:rPr lang="en-US" sz="5200">
                <a:latin typeface="Arial"/>
                <a:ea typeface="Arial"/>
                <a:cs typeface="Arial"/>
                <a:sym typeface="Arial"/>
              </a:rPr>
              <a:t>EventBridge</a:t>
            </a:r>
            <a:endParaRPr sz="7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22364bfbf9f_0_49"/>
          <p:cNvSpPr txBox="1"/>
          <p:nvPr>
            <p:ph type="title"/>
          </p:nvPr>
        </p:nvSpPr>
        <p:spPr>
          <a:xfrm>
            <a:off x="457201" y="499646"/>
            <a:ext cx="3606900" cy="646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2200"/>
              <a:buFont typeface="Calibri"/>
              <a:buNone/>
            </a:pPr>
            <a:r>
              <a:rPr lang="en-US"/>
              <a:t>EventBridge</a:t>
            </a:r>
            <a:endParaRPr/>
          </a:p>
          <a:p>
            <a:pPr indent="0" lvl="0" marL="0" rtl="0" algn="l">
              <a:lnSpc>
                <a:spcPct val="100000"/>
              </a:lnSpc>
              <a:spcBef>
                <a:spcPts val="0"/>
              </a:spcBef>
              <a:spcAft>
                <a:spcPts val="0"/>
              </a:spcAft>
              <a:buClr>
                <a:schemeClr val="lt1"/>
              </a:buClr>
              <a:buSzPts val="2200"/>
              <a:buFont typeface="Calibri"/>
              <a:buNone/>
            </a:pPr>
            <a:r>
              <a:rPr b="0" lang="en-US" sz="2000"/>
              <a:t>Serverless Event Router</a:t>
            </a:r>
            <a:endParaRPr b="0" sz="2000"/>
          </a:p>
        </p:txBody>
      </p:sp>
      <p:sp>
        <p:nvSpPr>
          <p:cNvPr id="433" name="Google Shape;433;g22364bfbf9f_0_49"/>
          <p:cNvSpPr txBox="1"/>
          <p:nvPr>
            <p:ph idx="1" type="body"/>
          </p:nvPr>
        </p:nvSpPr>
        <p:spPr>
          <a:xfrm>
            <a:off x="395700" y="1676400"/>
            <a:ext cx="3773700" cy="4591200"/>
          </a:xfrm>
          <a:prstGeom prst="rect">
            <a:avLst/>
          </a:prstGeom>
          <a:noFill/>
          <a:ln>
            <a:noFill/>
          </a:ln>
        </p:spPr>
        <p:txBody>
          <a:bodyPr anchorCtr="0" anchor="t" bIns="0" lIns="0" spcFirstLastPara="1" rIns="0" wrap="square" tIns="0">
            <a:noAutofit/>
          </a:bodyPr>
          <a:lstStyle/>
          <a:p>
            <a:pPr indent="-317500" lvl="0" marL="457200" rtl="0" algn="l">
              <a:lnSpc>
                <a:spcPct val="110000"/>
              </a:lnSpc>
              <a:spcBef>
                <a:spcPts val="1500"/>
              </a:spcBef>
              <a:spcAft>
                <a:spcPts val="0"/>
              </a:spcAft>
              <a:buClr>
                <a:schemeClr val="lt1"/>
              </a:buClr>
              <a:buSzPts val="1400"/>
              <a:buChar char="-"/>
            </a:pPr>
            <a:r>
              <a:rPr lang="en-US" sz="1400">
                <a:solidFill>
                  <a:schemeClr val="lt1"/>
                </a:solidFill>
              </a:rPr>
              <a:t>Used to build event driven architectures</a:t>
            </a:r>
            <a:endParaRPr sz="1400">
              <a:solidFill>
                <a:schemeClr val="lt1"/>
              </a:solidFill>
            </a:endParaRPr>
          </a:p>
          <a:p>
            <a:pPr indent="-317500" lvl="0" marL="457200" rtl="0" algn="l">
              <a:lnSpc>
                <a:spcPct val="110000"/>
              </a:lnSpc>
              <a:spcBef>
                <a:spcPts val="0"/>
              </a:spcBef>
              <a:spcAft>
                <a:spcPts val="0"/>
              </a:spcAft>
              <a:buClr>
                <a:schemeClr val="lt1"/>
              </a:buClr>
              <a:buSzPts val="1400"/>
              <a:buChar char="-"/>
            </a:pPr>
            <a:r>
              <a:rPr lang="en-US" sz="1400">
                <a:solidFill>
                  <a:schemeClr val="lt1"/>
                </a:solidFill>
              </a:rPr>
              <a:t>Point to point integration between event producers and consumers</a:t>
            </a:r>
            <a:endParaRPr sz="1400">
              <a:solidFill>
                <a:schemeClr val="lt1"/>
              </a:solidFill>
            </a:endParaRPr>
          </a:p>
          <a:p>
            <a:pPr indent="-317500" lvl="0" marL="457200" rtl="0" algn="l">
              <a:lnSpc>
                <a:spcPct val="110000"/>
              </a:lnSpc>
              <a:spcBef>
                <a:spcPts val="0"/>
              </a:spcBef>
              <a:spcAft>
                <a:spcPts val="0"/>
              </a:spcAft>
              <a:buClr>
                <a:schemeClr val="lt1"/>
              </a:buClr>
              <a:buSzPts val="1400"/>
              <a:buChar char="-"/>
            </a:pPr>
            <a:r>
              <a:rPr lang="en-US" sz="1400">
                <a:solidFill>
                  <a:schemeClr val="lt1"/>
                </a:solidFill>
              </a:rPr>
              <a:t>Allows to specify rules and route events to the destinations</a:t>
            </a:r>
            <a:endParaRPr sz="1400">
              <a:solidFill>
                <a:schemeClr val="lt1"/>
              </a:solidFill>
            </a:endParaRPr>
          </a:p>
          <a:p>
            <a:pPr indent="-317500" lvl="0" marL="457200" rtl="0" algn="l">
              <a:lnSpc>
                <a:spcPct val="110000"/>
              </a:lnSpc>
              <a:spcBef>
                <a:spcPts val="0"/>
              </a:spcBef>
              <a:spcAft>
                <a:spcPts val="0"/>
              </a:spcAft>
              <a:buClr>
                <a:schemeClr val="lt1"/>
              </a:buClr>
              <a:buSzPts val="1400"/>
              <a:buChar char="-"/>
            </a:pPr>
            <a:r>
              <a:rPr lang="en-US" sz="1400">
                <a:solidFill>
                  <a:schemeClr val="lt1"/>
                </a:solidFill>
              </a:rPr>
              <a:t>Supports replays of the events and can store events in the archives</a:t>
            </a:r>
            <a:endParaRPr sz="1400">
              <a:solidFill>
                <a:schemeClr val="lt1"/>
              </a:solidFill>
            </a:endParaRPr>
          </a:p>
        </p:txBody>
      </p:sp>
      <p:sp>
        <p:nvSpPr>
          <p:cNvPr id="434" name="Google Shape;434;g22364bfbf9f_0_49"/>
          <p:cNvSpPr txBox="1"/>
          <p:nvPr>
            <p:ph type="title"/>
          </p:nvPr>
        </p:nvSpPr>
        <p:spPr>
          <a:xfrm>
            <a:off x="4710400" y="495300"/>
            <a:ext cx="7024500" cy="369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7200"/>
              <a:buFont typeface="Calibri"/>
              <a:buNone/>
            </a:pPr>
            <a:r>
              <a:rPr lang="en-US" sz="2400">
                <a:solidFill>
                  <a:schemeClr val="accent6"/>
                </a:solidFill>
                <a:latin typeface="Arial"/>
                <a:ea typeface="Arial"/>
                <a:cs typeface="Arial"/>
                <a:sym typeface="Arial"/>
              </a:rPr>
              <a:t>Serverless Event Router</a:t>
            </a:r>
            <a:endParaRPr sz="2400">
              <a:solidFill>
                <a:schemeClr val="accent6"/>
              </a:solidFill>
            </a:endParaRPr>
          </a:p>
        </p:txBody>
      </p:sp>
      <p:pic>
        <p:nvPicPr>
          <p:cNvPr id="435" name="Google Shape;435;g22364bfbf9f_0_49"/>
          <p:cNvPicPr preferRelativeResize="0"/>
          <p:nvPr/>
        </p:nvPicPr>
        <p:blipFill>
          <a:blip r:embed="rId3">
            <a:alphaModFix/>
          </a:blip>
          <a:stretch>
            <a:fillRect/>
          </a:stretch>
        </p:blipFill>
        <p:spPr>
          <a:xfrm>
            <a:off x="4363750" y="1986350"/>
            <a:ext cx="7717801" cy="39712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22364bfbf9f_0_62"/>
          <p:cNvSpPr txBox="1"/>
          <p:nvPr>
            <p:ph type="title"/>
          </p:nvPr>
        </p:nvSpPr>
        <p:spPr>
          <a:xfrm>
            <a:off x="457201" y="499646"/>
            <a:ext cx="3606900" cy="646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2200"/>
              <a:buFont typeface="Calibri"/>
              <a:buNone/>
            </a:pPr>
            <a:r>
              <a:rPr lang="en-US"/>
              <a:t>EventBridge</a:t>
            </a:r>
            <a:endParaRPr/>
          </a:p>
          <a:p>
            <a:pPr indent="0" lvl="0" marL="0" rtl="0" algn="l">
              <a:lnSpc>
                <a:spcPct val="100000"/>
              </a:lnSpc>
              <a:spcBef>
                <a:spcPts val="0"/>
              </a:spcBef>
              <a:spcAft>
                <a:spcPts val="0"/>
              </a:spcAft>
              <a:buClr>
                <a:schemeClr val="lt1"/>
              </a:buClr>
              <a:buSzPts val="2200"/>
              <a:buFont typeface="Calibri"/>
              <a:buNone/>
            </a:pPr>
            <a:r>
              <a:rPr b="0" lang="en-US" sz="2000"/>
              <a:t>Serverless Event Router</a:t>
            </a:r>
            <a:endParaRPr b="0" sz="2000"/>
          </a:p>
        </p:txBody>
      </p:sp>
      <p:sp>
        <p:nvSpPr>
          <p:cNvPr id="442" name="Google Shape;442;g22364bfbf9f_0_62"/>
          <p:cNvSpPr txBox="1"/>
          <p:nvPr>
            <p:ph idx="1" type="body"/>
          </p:nvPr>
        </p:nvSpPr>
        <p:spPr>
          <a:xfrm>
            <a:off x="395700" y="1676400"/>
            <a:ext cx="3773700" cy="4591200"/>
          </a:xfrm>
          <a:prstGeom prst="rect">
            <a:avLst/>
          </a:prstGeom>
          <a:noFill/>
          <a:ln>
            <a:noFill/>
          </a:ln>
        </p:spPr>
        <p:txBody>
          <a:bodyPr anchorCtr="0" anchor="t" bIns="0" lIns="0" spcFirstLastPara="1" rIns="0" wrap="square" tIns="0">
            <a:noAutofit/>
          </a:bodyPr>
          <a:lstStyle/>
          <a:p>
            <a:pPr indent="-317500" lvl="0" marL="457200" rtl="0" algn="l">
              <a:lnSpc>
                <a:spcPct val="110000"/>
              </a:lnSpc>
              <a:spcBef>
                <a:spcPts val="1500"/>
              </a:spcBef>
              <a:spcAft>
                <a:spcPts val="0"/>
              </a:spcAft>
              <a:buClr>
                <a:schemeClr val="lt1"/>
              </a:buClr>
              <a:buSzPts val="1400"/>
              <a:buChar char="-"/>
            </a:pPr>
            <a:r>
              <a:rPr lang="en-US" sz="1400">
                <a:solidFill>
                  <a:schemeClr val="lt1"/>
                </a:solidFill>
              </a:rPr>
              <a:t>Based on the rule can route the traffic to different destination</a:t>
            </a:r>
            <a:endParaRPr sz="1400">
              <a:solidFill>
                <a:schemeClr val="lt1"/>
              </a:solidFill>
            </a:endParaRPr>
          </a:p>
          <a:p>
            <a:pPr indent="-317500" lvl="0" marL="457200" rtl="0" algn="l">
              <a:lnSpc>
                <a:spcPct val="110000"/>
              </a:lnSpc>
              <a:spcBef>
                <a:spcPts val="0"/>
              </a:spcBef>
              <a:spcAft>
                <a:spcPts val="0"/>
              </a:spcAft>
              <a:buClr>
                <a:schemeClr val="lt1"/>
              </a:buClr>
              <a:buSzPts val="1400"/>
              <a:buChar char="-"/>
            </a:pPr>
            <a:r>
              <a:rPr lang="en-US" sz="1400">
                <a:solidFill>
                  <a:schemeClr val="lt1"/>
                </a:solidFill>
              </a:rPr>
              <a:t>Supports:</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AND/OR logics</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Numeric value</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Exists (does key exists)</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Negation</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Ends with to check if string ends with certain pattern</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Equals</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Not Equals</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Null value</a:t>
            </a:r>
            <a:endParaRPr sz="1400">
              <a:solidFill>
                <a:schemeClr val="lt1"/>
              </a:solidFill>
            </a:endParaRPr>
          </a:p>
          <a:p>
            <a:pPr indent="0" lvl="0" marL="457200" rtl="0" algn="l">
              <a:lnSpc>
                <a:spcPct val="110000"/>
              </a:lnSpc>
              <a:spcBef>
                <a:spcPts val="1500"/>
              </a:spcBef>
              <a:spcAft>
                <a:spcPts val="0"/>
              </a:spcAft>
              <a:buNone/>
            </a:pPr>
            <a:r>
              <a:t/>
            </a:r>
            <a:endParaRPr sz="1400">
              <a:solidFill>
                <a:schemeClr val="lt1"/>
              </a:solidFill>
            </a:endParaRPr>
          </a:p>
        </p:txBody>
      </p:sp>
      <p:sp>
        <p:nvSpPr>
          <p:cNvPr id="443" name="Google Shape;443;g22364bfbf9f_0_62"/>
          <p:cNvSpPr txBox="1"/>
          <p:nvPr>
            <p:ph type="title"/>
          </p:nvPr>
        </p:nvSpPr>
        <p:spPr>
          <a:xfrm>
            <a:off x="4710400" y="495300"/>
            <a:ext cx="7024500" cy="369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7200"/>
              <a:buFont typeface="Calibri"/>
              <a:buNone/>
            </a:pPr>
            <a:r>
              <a:rPr lang="en-US" sz="2400">
                <a:solidFill>
                  <a:schemeClr val="accent6"/>
                </a:solidFill>
                <a:latin typeface="Arial"/>
                <a:ea typeface="Arial"/>
                <a:cs typeface="Arial"/>
                <a:sym typeface="Arial"/>
              </a:rPr>
              <a:t>Rules</a:t>
            </a:r>
            <a:endParaRPr sz="2400">
              <a:solidFill>
                <a:schemeClr val="accent6"/>
              </a:solidFill>
            </a:endParaRPr>
          </a:p>
        </p:txBody>
      </p:sp>
      <p:sp>
        <p:nvSpPr>
          <p:cNvPr id="444" name="Google Shape;444;g22364bfbf9f_0_62"/>
          <p:cNvSpPr txBox="1"/>
          <p:nvPr/>
        </p:nvSpPr>
        <p:spPr>
          <a:xfrm>
            <a:off x="4710400" y="1676400"/>
            <a:ext cx="55266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150">
                <a:solidFill>
                  <a:schemeClr val="dk1"/>
                </a:solidFill>
                <a:highlight>
                  <a:srgbClr val="FFFFFF"/>
                </a:highlight>
                <a:latin typeface="Courier New"/>
                <a:ea typeface="Courier New"/>
                <a:cs typeface="Courier New"/>
                <a:sym typeface="Courier New"/>
              </a:rPr>
              <a:t>{</a:t>
            </a:r>
            <a:endParaRPr b="1"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150">
                <a:solidFill>
                  <a:schemeClr val="dk1"/>
                </a:solidFill>
                <a:highlight>
                  <a:srgbClr val="FFFFFF"/>
                </a:highlight>
                <a:latin typeface="Courier New"/>
                <a:ea typeface="Courier New"/>
                <a:cs typeface="Courier New"/>
                <a:sym typeface="Courier New"/>
              </a:rPr>
              <a:t>  "detail": {</a:t>
            </a:r>
            <a:endParaRPr b="1"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150">
                <a:solidFill>
                  <a:schemeClr val="dk1"/>
                </a:solidFill>
                <a:highlight>
                  <a:srgbClr val="FFFFFF"/>
                </a:highlight>
                <a:latin typeface="Courier New"/>
                <a:ea typeface="Courier New"/>
                <a:cs typeface="Courier New"/>
                <a:sym typeface="Courier New"/>
              </a:rPr>
              <a:t>    "status": [ { "prefix": "PAID" } ]</a:t>
            </a:r>
            <a:endParaRPr b="1"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150">
                <a:solidFill>
                  <a:schemeClr val="dk1"/>
                </a:solidFill>
                <a:highlight>
                  <a:srgbClr val="FFFFFF"/>
                </a:highlight>
                <a:latin typeface="Courier New"/>
                <a:ea typeface="Courier New"/>
                <a:cs typeface="Courier New"/>
                <a:sym typeface="Courier New"/>
              </a:rPr>
              <a:t>  }</a:t>
            </a:r>
            <a:endParaRPr b="1"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150">
                <a:solidFill>
                  <a:schemeClr val="dk1"/>
                </a:solidFill>
                <a:highlight>
                  <a:srgbClr val="FFFFFF"/>
                </a:highlight>
                <a:latin typeface="Courier New"/>
                <a:ea typeface="Courier New"/>
                <a:cs typeface="Courier New"/>
                <a:sym typeface="Courier New"/>
              </a:rPr>
              <a:t>}</a:t>
            </a:r>
            <a:endParaRPr b="1"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150">
              <a:solidFill>
                <a:schemeClr val="dk1"/>
              </a:solidFill>
              <a:highlight>
                <a:srgbClr val="FFFFFF"/>
              </a:highlight>
              <a:latin typeface="Courier New"/>
              <a:ea typeface="Courier New"/>
              <a:cs typeface="Courier New"/>
              <a:sym typeface="Courier New"/>
            </a:endParaRPr>
          </a:p>
        </p:txBody>
      </p:sp>
      <p:sp>
        <p:nvSpPr>
          <p:cNvPr id="445" name="Google Shape;445;g22364bfbf9f_0_62"/>
          <p:cNvSpPr txBox="1"/>
          <p:nvPr/>
        </p:nvSpPr>
        <p:spPr>
          <a:xfrm>
            <a:off x="4710400" y="2663025"/>
            <a:ext cx="73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In this example it checks if the </a:t>
            </a:r>
            <a:r>
              <a:rPr b="1" lang="en-US">
                <a:latin typeface="Calibri"/>
                <a:ea typeface="Calibri"/>
                <a:cs typeface="Calibri"/>
                <a:sym typeface="Calibri"/>
              </a:rPr>
              <a:t>status</a:t>
            </a:r>
            <a:r>
              <a:rPr lang="en-US">
                <a:latin typeface="Calibri"/>
                <a:ea typeface="Calibri"/>
                <a:cs typeface="Calibri"/>
                <a:sym typeface="Calibri"/>
              </a:rPr>
              <a:t> field has value </a:t>
            </a:r>
            <a:r>
              <a:rPr b="1" lang="en-US">
                <a:latin typeface="Calibri"/>
                <a:ea typeface="Calibri"/>
                <a:cs typeface="Calibri"/>
                <a:sym typeface="Calibri"/>
              </a:rPr>
              <a:t>PAID</a:t>
            </a:r>
            <a:r>
              <a:rPr lang="en-US">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22364bfbf9f_0_76"/>
          <p:cNvSpPr txBox="1"/>
          <p:nvPr>
            <p:ph type="title"/>
          </p:nvPr>
        </p:nvSpPr>
        <p:spPr>
          <a:xfrm>
            <a:off x="457201" y="499646"/>
            <a:ext cx="3606900" cy="646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2200"/>
              <a:buFont typeface="Calibri"/>
              <a:buNone/>
            </a:pPr>
            <a:r>
              <a:rPr lang="en-US"/>
              <a:t>EventBridge</a:t>
            </a:r>
            <a:endParaRPr/>
          </a:p>
          <a:p>
            <a:pPr indent="0" lvl="0" marL="0" rtl="0" algn="l">
              <a:lnSpc>
                <a:spcPct val="100000"/>
              </a:lnSpc>
              <a:spcBef>
                <a:spcPts val="0"/>
              </a:spcBef>
              <a:spcAft>
                <a:spcPts val="0"/>
              </a:spcAft>
              <a:buClr>
                <a:schemeClr val="lt1"/>
              </a:buClr>
              <a:buSzPts val="2200"/>
              <a:buFont typeface="Calibri"/>
              <a:buNone/>
            </a:pPr>
            <a:r>
              <a:rPr b="0" lang="en-US" sz="2000"/>
              <a:t>Serverless Event Router</a:t>
            </a:r>
            <a:endParaRPr b="0" sz="2000"/>
          </a:p>
        </p:txBody>
      </p:sp>
      <p:sp>
        <p:nvSpPr>
          <p:cNvPr id="452" name="Google Shape;452;g22364bfbf9f_0_76"/>
          <p:cNvSpPr txBox="1"/>
          <p:nvPr>
            <p:ph idx="1" type="body"/>
          </p:nvPr>
        </p:nvSpPr>
        <p:spPr>
          <a:xfrm>
            <a:off x="395700" y="1676400"/>
            <a:ext cx="3773700" cy="4591200"/>
          </a:xfrm>
          <a:prstGeom prst="rect">
            <a:avLst/>
          </a:prstGeom>
          <a:noFill/>
          <a:ln>
            <a:noFill/>
          </a:ln>
        </p:spPr>
        <p:txBody>
          <a:bodyPr anchorCtr="0" anchor="t" bIns="0" lIns="0" spcFirstLastPara="1" rIns="0" wrap="square" tIns="0">
            <a:noAutofit/>
          </a:bodyPr>
          <a:lstStyle/>
          <a:p>
            <a:pPr indent="-317500" lvl="0" marL="457200" rtl="0" algn="l">
              <a:lnSpc>
                <a:spcPct val="110000"/>
              </a:lnSpc>
              <a:spcBef>
                <a:spcPts val="1500"/>
              </a:spcBef>
              <a:spcAft>
                <a:spcPts val="0"/>
              </a:spcAft>
              <a:buClr>
                <a:schemeClr val="lt1"/>
              </a:buClr>
              <a:buSzPts val="1400"/>
              <a:buChar char="-"/>
            </a:pPr>
            <a:r>
              <a:rPr lang="en-US" sz="1400">
                <a:solidFill>
                  <a:schemeClr val="lt1"/>
                </a:solidFill>
              </a:rPr>
              <a:t>Can store message in the archives for a period of time</a:t>
            </a:r>
            <a:endParaRPr sz="1400">
              <a:solidFill>
                <a:schemeClr val="lt1"/>
              </a:solidFill>
            </a:endParaRPr>
          </a:p>
          <a:p>
            <a:pPr indent="-317500" lvl="0" marL="457200" rtl="0" algn="l">
              <a:lnSpc>
                <a:spcPct val="110000"/>
              </a:lnSpc>
              <a:spcBef>
                <a:spcPts val="0"/>
              </a:spcBef>
              <a:spcAft>
                <a:spcPts val="0"/>
              </a:spcAft>
              <a:buClr>
                <a:schemeClr val="lt1"/>
              </a:buClr>
              <a:buSzPts val="1400"/>
              <a:buChar char="-"/>
            </a:pPr>
            <a:r>
              <a:rPr lang="en-US" sz="1400">
                <a:solidFill>
                  <a:schemeClr val="lt1"/>
                </a:solidFill>
              </a:rPr>
              <a:t>Replays are used if you want to run certain events again, it allows you to replay event as they played out. It depends on the archives, you can run replay based on the archive</a:t>
            </a:r>
            <a:endParaRPr sz="1400">
              <a:solidFill>
                <a:schemeClr val="lt1"/>
              </a:solidFill>
            </a:endParaRPr>
          </a:p>
          <a:p>
            <a:pPr indent="0" lvl="0" marL="457200" rtl="0" algn="l">
              <a:lnSpc>
                <a:spcPct val="110000"/>
              </a:lnSpc>
              <a:spcBef>
                <a:spcPts val="1500"/>
              </a:spcBef>
              <a:spcAft>
                <a:spcPts val="0"/>
              </a:spcAft>
              <a:buNone/>
            </a:pPr>
            <a:r>
              <a:t/>
            </a:r>
            <a:endParaRPr sz="1400">
              <a:solidFill>
                <a:schemeClr val="lt1"/>
              </a:solidFill>
            </a:endParaRPr>
          </a:p>
        </p:txBody>
      </p:sp>
      <p:sp>
        <p:nvSpPr>
          <p:cNvPr id="453" name="Google Shape;453;g22364bfbf9f_0_76"/>
          <p:cNvSpPr txBox="1"/>
          <p:nvPr>
            <p:ph type="title"/>
          </p:nvPr>
        </p:nvSpPr>
        <p:spPr>
          <a:xfrm>
            <a:off x="4710400" y="495300"/>
            <a:ext cx="7024500" cy="369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7200"/>
              <a:buFont typeface="Calibri"/>
              <a:buNone/>
            </a:pPr>
            <a:r>
              <a:rPr lang="en-US" sz="2400">
                <a:solidFill>
                  <a:schemeClr val="accent6"/>
                </a:solidFill>
                <a:latin typeface="Arial"/>
                <a:ea typeface="Arial"/>
                <a:cs typeface="Arial"/>
                <a:sym typeface="Arial"/>
              </a:rPr>
              <a:t>Archives and replays</a:t>
            </a:r>
            <a:endParaRPr sz="2400">
              <a:solidFill>
                <a:schemeClr val="accent6"/>
              </a:solidFill>
            </a:endParaRPr>
          </a:p>
        </p:txBody>
      </p:sp>
      <p:pic>
        <p:nvPicPr>
          <p:cNvPr id="454" name="Google Shape;454;g22364bfbf9f_0_76"/>
          <p:cNvPicPr preferRelativeResize="0"/>
          <p:nvPr/>
        </p:nvPicPr>
        <p:blipFill>
          <a:blip r:embed="rId3">
            <a:alphaModFix/>
          </a:blip>
          <a:stretch>
            <a:fillRect/>
          </a:stretch>
        </p:blipFill>
        <p:spPr>
          <a:xfrm>
            <a:off x="4358000" y="1282175"/>
            <a:ext cx="7717799" cy="42936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22364bfbf9f_0_87"/>
          <p:cNvSpPr txBox="1"/>
          <p:nvPr>
            <p:ph type="title"/>
          </p:nvPr>
        </p:nvSpPr>
        <p:spPr>
          <a:xfrm>
            <a:off x="457200" y="3028800"/>
            <a:ext cx="11277600" cy="8004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lt1"/>
              </a:buClr>
              <a:buSzPts val="7200"/>
              <a:buFont typeface="Calibri"/>
              <a:buNone/>
            </a:pPr>
            <a:r>
              <a:rPr lang="en-US" sz="5200">
                <a:latin typeface="Arial"/>
                <a:ea typeface="Arial"/>
                <a:cs typeface="Arial"/>
                <a:sym typeface="Arial"/>
              </a:rPr>
              <a:t>AmazonMQ</a:t>
            </a:r>
            <a:endParaRPr sz="7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22364bfbf9f_0_91"/>
          <p:cNvSpPr txBox="1"/>
          <p:nvPr>
            <p:ph type="title"/>
          </p:nvPr>
        </p:nvSpPr>
        <p:spPr>
          <a:xfrm>
            <a:off x="457201" y="499646"/>
            <a:ext cx="3606900" cy="646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2200"/>
              <a:buFont typeface="Calibri"/>
              <a:buNone/>
            </a:pPr>
            <a:r>
              <a:rPr lang="en-US"/>
              <a:t>AmazonMQ</a:t>
            </a:r>
            <a:endParaRPr/>
          </a:p>
          <a:p>
            <a:pPr indent="0" lvl="0" marL="0" rtl="0" algn="l">
              <a:lnSpc>
                <a:spcPct val="100000"/>
              </a:lnSpc>
              <a:spcBef>
                <a:spcPts val="0"/>
              </a:spcBef>
              <a:spcAft>
                <a:spcPts val="0"/>
              </a:spcAft>
              <a:buClr>
                <a:schemeClr val="lt1"/>
              </a:buClr>
              <a:buSzPts val="2200"/>
              <a:buFont typeface="Calibri"/>
              <a:buNone/>
            </a:pPr>
            <a:r>
              <a:rPr b="0" lang="en-US" sz="2000"/>
              <a:t>Managed Message Broker Service</a:t>
            </a:r>
            <a:endParaRPr b="0" sz="2000"/>
          </a:p>
        </p:txBody>
      </p:sp>
      <p:sp>
        <p:nvSpPr>
          <p:cNvPr id="466" name="Google Shape;466;g22364bfbf9f_0_91"/>
          <p:cNvSpPr txBox="1"/>
          <p:nvPr>
            <p:ph idx="1" type="body"/>
          </p:nvPr>
        </p:nvSpPr>
        <p:spPr>
          <a:xfrm>
            <a:off x="395700" y="1676400"/>
            <a:ext cx="3773700" cy="4591200"/>
          </a:xfrm>
          <a:prstGeom prst="rect">
            <a:avLst/>
          </a:prstGeom>
          <a:noFill/>
          <a:ln>
            <a:noFill/>
          </a:ln>
        </p:spPr>
        <p:txBody>
          <a:bodyPr anchorCtr="0" anchor="t" bIns="0" lIns="0" spcFirstLastPara="1" rIns="0" wrap="square" tIns="0">
            <a:noAutofit/>
          </a:bodyPr>
          <a:lstStyle/>
          <a:p>
            <a:pPr indent="-317500" lvl="0" marL="457200" rtl="0" algn="l">
              <a:lnSpc>
                <a:spcPct val="110000"/>
              </a:lnSpc>
              <a:spcBef>
                <a:spcPts val="1500"/>
              </a:spcBef>
              <a:spcAft>
                <a:spcPts val="0"/>
              </a:spcAft>
              <a:buClr>
                <a:schemeClr val="lt1"/>
              </a:buClr>
              <a:buSzPts val="1400"/>
              <a:buChar char="-"/>
            </a:pPr>
            <a:r>
              <a:rPr lang="en-US" sz="1400">
                <a:solidFill>
                  <a:schemeClr val="lt1"/>
                </a:solidFill>
              </a:rPr>
              <a:t>Managed message broker service which helps you run ActiveMQ/RabbitMQ instances</a:t>
            </a:r>
            <a:endParaRPr sz="1400">
              <a:solidFill>
                <a:schemeClr val="lt1"/>
              </a:solidFill>
            </a:endParaRPr>
          </a:p>
          <a:p>
            <a:pPr indent="-317500" lvl="0" marL="457200" rtl="0" algn="l">
              <a:lnSpc>
                <a:spcPct val="110000"/>
              </a:lnSpc>
              <a:spcBef>
                <a:spcPts val="0"/>
              </a:spcBef>
              <a:spcAft>
                <a:spcPts val="0"/>
              </a:spcAft>
              <a:buClr>
                <a:schemeClr val="lt1"/>
              </a:buClr>
              <a:buSzPts val="1400"/>
              <a:buChar char="-"/>
            </a:pPr>
            <a:r>
              <a:rPr lang="en-US" sz="1400">
                <a:solidFill>
                  <a:schemeClr val="lt1"/>
                </a:solidFill>
              </a:rPr>
              <a:t>You have to scaleup and scale down your instances, while with SQS it’s taken care for you</a:t>
            </a:r>
            <a:endParaRPr sz="1400">
              <a:solidFill>
                <a:schemeClr val="lt1"/>
              </a:solidFill>
            </a:endParaRPr>
          </a:p>
          <a:p>
            <a:pPr indent="-317500" lvl="0" marL="457200" rtl="0" algn="l">
              <a:lnSpc>
                <a:spcPct val="110000"/>
              </a:lnSpc>
              <a:spcBef>
                <a:spcPts val="0"/>
              </a:spcBef>
              <a:spcAft>
                <a:spcPts val="0"/>
              </a:spcAft>
              <a:buClr>
                <a:schemeClr val="lt1"/>
              </a:buClr>
              <a:buSzPts val="1400"/>
              <a:buChar char="-"/>
            </a:pPr>
            <a:r>
              <a:rPr lang="en-US" sz="1400">
                <a:solidFill>
                  <a:schemeClr val="lt1"/>
                </a:solidFill>
              </a:rPr>
              <a:t>Provides cluster instances for the high availability</a:t>
            </a:r>
            <a:endParaRPr sz="1400">
              <a:solidFill>
                <a:schemeClr val="lt1"/>
              </a:solidFill>
            </a:endParaRPr>
          </a:p>
        </p:txBody>
      </p:sp>
      <p:sp>
        <p:nvSpPr>
          <p:cNvPr id="467" name="Google Shape;467;g22364bfbf9f_0_91"/>
          <p:cNvSpPr txBox="1"/>
          <p:nvPr>
            <p:ph type="title"/>
          </p:nvPr>
        </p:nvSpPr>
        <p:spPr>
          <a:xfrm>
            <a:off x="4710400" y="495300"/>
            <a:ext cx="7024500" cy="369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7200"/>
              <a:buFont typeface="Calibri"/>
              <a:buNone/>
            </a:pPr>
            <a:r>
              <a:rPr lang="en-US" sz="2400">
                <a:solidFill>
                  <a:schemeClr val="accent6"/>
                </a:solidFill>
                <a:latin typeface="Arial"/>
                <a:ea typeface="Arial"/>
                <a:cs typeface="Arial"/>
                <a:sym typeface="Arial"/>
              </a:rPr>
              <a:t>RabbitMQ</a:t>
            </a:r>
            <a:endParaRPr sz="2400">
              <a:solidFill>
                <a:schemeClr val="accent6"/>
              </a:solidFill>
            </a:endParaRPr>
          </a:p>
        </p:txBody>
      </p:sp>
      <p:sp>
        <p:nvSpPr>
          <p:cNvPr id="468" name="Google Shape;468;g22364bfbf9f_0_91"/>
          <p:cNvSpPr txBox="1"/>
          <p:nvPr>
            <p:ph idx="1" type="body"/>
          </p:nvPr>
        </p:nvSpPr>
        <p:spPr>
          <a:xfrm>
            <a:off x="4710400" y="1133400"/>
            <a:ext cx="7287600" cy="4591200"/>
          </a:xfrm>
          <a:prstGeom prst="rect">
            <a:avLst/>
          </a:prstGeom>
          <a:noFill/>
          <a:ln>
            <a:noFill/>
          </a:ln>
        </p:spPr>
        <p:txBody>
          <a:bodyPr anchorCtr="0" anchor="t" bIns="0" lIns="0" spcFirstLastPara="1" rIns="0" wrap="square" tIns="0">
            <a:noAutofit/>
          </a:bodyPr>
          <a:lstStyle/>
          <a:p>
            <a:pPr indent="-317500" lvl="0" marL="457200" rtl="0" algn="l">
              <a:lnSpc>
                <a:spcPct val="110000"/>
              </a:lnSpc>
              <a:spcBef>
                <a:spcPts val="1500"/>
              </a:spcBef>
              <a:spcAft>
                <a:spcPts val="0"/>
              </a:spcAft>
              <a:buClr>
                <a:schemeClr val="dk1"/>
              </a:buClr>
              <a:buSzPts val="1400"/>
              <a:buChar char="-"/>
            </a:pPr>
            <a:r>
              <a:rPr lang="en-US" sz="1400">
                <a:solidFill>
                  <a:schemeClr val="dk1"/>
                </a:solidFill>
              </a:rPr>
              <a:t>Built-in management interface that allows for monitoring and management</a:t>
            </a:r>
            <a:endParaRPr sz="1400">
              <a:solidFill>
                <a:schemeClr val="dk1"/>
              </a:solidFill>
            </a:endParaRPr>
          </a:p>
          <a:p>
            <a:pPr indent="-317500" lvl="0" marL="457200" rtl="0" algn="l">
              <a:lnSpc>
                <a:spcPct val="110000"/>
              </a:lnSpc>
              <a:spcBef>
                <a:spcPts val="0"/>
              </a:spcBef>
              <a:spcAft>
                <a:spcPts val="0"/>
              </a:spcAft>
              <a:buClr>
                <a:schemeClr val="dk1"/>
              </a:buClr>
              <a:buSzPts val="1400"/>
              <a:buChar char="-"/>
            </a:pPr>
            <a:r>
              <a:rPr lang="en-US" sz="1400">
                <a:solidFill>
                  <a:schemeClr val="dk1"/>
                </a:solidFill>
              </a:rPr>
              <a:t>Supports cluster mode for high availability</a:t>
            </a:r>
            <a:endParaRPr sz="1400">
              <a:solidFill>
                <a:schemeClr val="dk1"/>
              </a:solidFill>
            </a:endParaRPr>
          </a:p>
          <a:p>
            <a:pPr indent="-317500" lvl="0" marL="457200" rtl="0" algn="l">
              <a:lnSpc>
                <a:spcPct val="110000"/>
              </a:lnSpc>
              <a:spcBef>
                <a:spcPts val="0"/>
              </a:spcBef>
              <a:spcAft>
                <a:spcPts val="0"/>
              </a:spcAft>
              <a:buClr>
                <a:schemeClr val="dk1"/>
              </a:buClr>
              <a:buSzPts val="1400"/>
              <a:buChar char="-"/>
            </a:pPr>
            <a:r>
              <a:rPr lang="en-US" sz="1400">
                <a:solidFill>
                  <a:schemeClr val="dk1"/>
                </a:solidFill>
              </a:rPr>
              <a:t>Message has to be acknowledged in order to be removed from the queue</a:t>
            </a:r>
            <a:endParaRPr sz="1400">
              <a:solidFill>
                <a:schemeClr val="dk1"/>
              </a:solidFill>
            </a:endParaRPr>
          </a:p>
          <a:p>
            <a:pPr indent="-317500" lvl="0" marL="457200" rtl="0" algn="l">
              <a:lnSpc>
                <a:spcPct val="110000"/>
              </a:lnSpc>
              <a:spcBef>
                <a:spcPts val="0"/>
              </a:spcBef>
              <a:spcAft>
                <a:spcPts val="0"/>
              </a:spcAft>
              <a:buClr>
                <a:schemeClr val="dk1"/>
              </a:buClr>
              <a:buSzPts val="1400"/>
              <a:buChar char="-"/>
            </a:pPr>
            <a:r>
              <a:rPr lang="en-US" sz="1400">
                <a:solidFill>
                  <a:schemeClr val="dk1"/>
                </a:solidFill>
              </a:rPr>
              <a:t>AWS Lambda supports trigger to be RabbitMQ and has integration with Rabbit</a:t>
            </a:r>
            <a:endParaRPr sz="1400">
              <a:solidFill>
                <a:schemeClr val="dk1"/>
              </a:solidFill>
            </a:endParaRPr>
          </a:p>
        </p:txBody>
      </p:sp>
      <p:pic>
        <p:nvPicPr>
          <p:cNvPr id="469" name="Google Shape;469;g22364bfbf9f_0_91"/>
          <p:cNvPicPr preferRelativeResize="0"/>
          <p:nvPr/>
        </p:nvPicPr>
        <p:blipFill>
          <a:blip r:embed="rId3">
            <a:alphaModFix/>
          </a:blip>
          <a:stretch>
            <a:fillRect/>
          </a:stretch>
        </p:blipFill>
        <p:spPr>
          <a:xfrm>
            <a:off x="5188275" y="2981400"/>
            <a:ext cx="5753100" cy="1981200"/>
          </a:xfrm>
          <a:prstGeom prst="rect">
            <a:avLst/>
          </a:prstGeom>
          <a:noFill/>
          <a:ln>
            <a:noFill/>
          </a:ln>
        </p:spPr>
      </p:pic>
      <p:sp>
        <p:nvSpPr>
          <p:cNvPr id="470" name="Google Shape;470;g22364bfbf9f_0_91"/>
          <p:cNvSpPr txBox="1"/>
          <p:nvPr/>
        </p:nvSpPr>
        <p:spPr>
          <a:xfrm>
            <a:off x="6926950" y="4962600"/>
            <a:ext cx="259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Acknowledge mechanism</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f87f62cefd_0_0"/>
          <p:cNvSpPr txBox="1"/>
          <p:nvPr>
            <p:ph type="title"/>
          </p:nvPr>
        </p:nvSpPr>
        <p:spPr>
          <a:xfrm>
            <a:off x="457200" y="495300"/>
            <a:ext cx="11277600" cy="8004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lt1"/>
              </a:buClr>
              <a:buSzPts val="7200"/>
              <a:buFont typeface="Calibri"/>
              <a:buNone/>
            </a:pPr>
            <a:r>
              <a:rPr lang="en-US" sz="5200">
                <a:latin typeface="Arial"/>
                <a:ea typeface="Arial"/>
                <a:cs typeface="Arial"/>
                <a:sym typeface="Arial"/>
              </a:rPr>
              <a:t>Agenda</a:t>
            </a:r>
            <a:endParaRPr sz="7200"/>
          </a:p>
        </p:txBody>
      </p:sp>
      <p:sp>
        <p:nvSpPr>
          <p:cNvPr id="345" name="Google Shape;345;g1f87f62cefd_0_0"/>
          <p:cNvSpPr txBox="1"/>
          <p:nvPr/>
        </p:nvSpPr>
        <p:spPr>
          <a:xfrm>
            <a:off x="550825" y="2066000"/>
            <a:ext cx="11022000" cy="4334700"/>
          </a:xfrm>
          <a:prstGeom prst="rect">
            <a:avLst/>
          </a:prstGeom>
          <a:noFill/>
          <a:ln>
            <a:noFill/>
          </a:ln>
        </p:spPr>
        <p:txBody>
          <a:bodyPr anchorCtr="0" anchor="t" bIns="91425" lIns="91425" spcFirstLastPara="1" rIns="91425" wrap="square" tIns="91425">
            <a:normAutofit/>
          </a:bodyPr>
          <a:lstStyle/>
          <a:p>
            <a:pPr indent="-406400" lvl="0" marL="457200" rtl="0" algn="l">
              <a:spcBef>
                <a:spcPts val="0"/>
              </a:spcBef>
              <a:spcAft>
                <a:spcPts val="0"/>
              </a:spcAft>
              <a:buClr>
                <a:srgbClr val="FFFFFF"/>
              </a:buClr>
              <a:buSzPts val="2800"/>
              <a:buChar char="-"/>
            </a:pPr>
            <a:r>
              <a:rPr lang="en-US" sz="2800">
                <a:solidFill>
                  <a:srgbClr val="FFFFFF"/>
                </a:solidFill>
              </a:rPr>
              <a:t>Messaging in general</a:t>
            </a:r>
            <a:endParaRPr sz="2800">
              <a:solidFill>
                <a:srgbClr val="FFFFFF"/>
              </a:solidFill>
            </a:endParaRPr>
          </a:p>
          <a:p>
            <a:pPr indent="-406400" lvl="0" marL="457200" rtl="0" algn="l">
              <a:spcBef>
                <a:spcPts val="0"/>
              </a:spcBef>
              <a:spcAft>
                <a:spcPts val="0"/>
              </a:spcAft>
              <a:buClr>
                <a:srgbClr val="FFFFFF"/>
              </a:buClr>
              <a:buSzPts val="2800"/>
              <a:buChar char="-"/>
            </a:pPr>
            <a:r>
              <a:rPr lang="en-US" sz="2800">
                <a:solidFill>
                  <a:srgbClr val="FFFFFF"/>
                </a:solidFill>
              </a:rPr>
              <a:t>SQS</a:t>
            </a:r>
            <a:endParaRPr sz="2800">
              <a:solidFill>
                <a:srgbClr val="FFFFFF"/>
              </a:solidFill>
            </a:endParaRPr>
          </a:p>
          <a:p>
            <a:pPr indent="-406400" lvl="0" marL="457200" rtl="0" algn="l">
              <a:spcBef>
                <a:spcPts val="0"/>
              </a:spcBef>
              <a:spcAft>
                <a:spcPts val="0"/>
              </a:spcAft>
              <a:buClr>
                <a:srgbClr val="FFFFFF"/>
              </a:buClr>
              <a:buSzPts val="2800"/>
              <a:buChar char="-"/>
            </a:pPr>
            <a:r>
              <a:rPr lang="en-US" sz="2800">
                <a:solidFill>
                  <a:srgbClr val="FFFFFF"/>
                </a:solidFill>
              </a:rPr>
              <a:t>SNS</a:t>
            </a:r>
            <a:endParaRPr sz="2800">
              <a:solidFill>
                <a:srgbClr val="FFFFFF"/>
              </a:solidFill>
            </a:endParaRPr>
          </a:p>
          <a:p>
            <a:pPr indent="-406400" lvl="0" marL="457200" rtl="0" algn="l">
              <a:spcBef>
                <a:spcPts val="0"/>
              </a:spcBef>
              <a:spcAft>
                <a:spcPts val="0"/>
              </a:spcAft>
              <a:buClr>
                <a:srgbClr val="FFFFFF"/>
              </a:buClr>
              <a:buSzPts val="2800"/>
              <a:buChar char="-"/>
            </a:pPr>
            <a:r>
              <a:rPr lang="en-US" sz="2800">
                <a:solidFill>
                  <a:srgbClr val="FFFFFF"/>
                </a:solidFill>
              </a:rPr>
              <a:t>EventBridge</a:t>
            </a:r>
            <a:endParaRPr sz="2800">
              <a:solidFill>
                <a:srgbClr val="FFFFFF"/>
              </a:solidFill>
            </a:endParaRPr>
          </a:p>
          <a:p>
            <a:pPr indent="-406400" lvl="0" marL="457200" rtl="0" algn="l">
              <a:spcBef>
                <a:spcPts val="0"/>
              </a:spcBef>
              <a:spcAft>
                <a:spcPts val="0"/>
              </a:spcAft>
              <a:buClr>
                <a:srgbClr val="FFFFFF"/>
              </a:buClr>
              <a:buSzPts val="2800"/>
              <a:buChar char="-"/>
            </a:pPr>
            <a:r>
              <a:rPr lang="en-US" sz="2800">
                <a:solidFill>
                  <a:srgbClr val="FFFFFF"/>
                </a:solidFill>
              </a:rPr>
              <a:t>Amazon MQ</a:t>
            </a:r>
            <a:endParaRPr sz="2800">
              <a:solidFill>
                <a:srgbClr val="FFFFFF"/>
              </a:solidFill>
            </a:endParaRPr>
          </a:p>
        </p:txBody>
      </p:sp>
      <p:pic>
        <p:nvPicPr>
          <p:cNvPr id="346" name="Google Shape;346;g1f87f62cefd_0_0"/>
          <p:cNvPicPr preferRelativeResize="0"/>
          <p:nvPr/>
        </p:nvPicPr>
        <p:blipFill>
          <a:blip r:embed="rId3">
            <a:alphaModFix/>
          </a:blip>
          <a:stretch>
            <a:fillRect/>
          </a:stretch>
        </p:blipFill>
        <p:spPr>
          <a:xfrm>
            <a:off x="1934175" y="2545925"/>
            <a:ext cx="396563" cy="478602"/>
          </a:xfrm>
          <a:prstGeom prst="rect">
            <a:avLst/>
          </a:prstGeom>
          <a:noFill/>
          <a:ln>
            <a:noFill/>
          </a:ln>
        </p:spPr>
      </p:pic>
      <p:pic>
        <p:nvPicPr>
          <p:cNvPr id="347" name="Google Shape;347;g1f87f62cefd_0_0"/>
          <p:cNvPicPr preferRelativeResize="0"/>
          <p:nvPr/>
        </p:nvPicPr>
        <p:blipFill>
          <a:blip r:embed="rId4">
            <a:alphaModFix/>
          </a:blip>
          <a:stretch>
            <a:fillRect/>
          </a:stretch>
        </p:blipFill>
        <p:spPr>
          <a:xfrm>
            <a:off x="1934175" y="3024525"/>
            <a:ext cx="396576" cy="398136"/>
          </a:xfrm>
          <a:prstGeom prst="rect">
            <a:avLst/>
          </a:prstGeom>
          <a:noFill/>
          <a:ln>
            <a:noFill/>
          </a:ln>
        </p:spPr>
      </p:pic>
      <p:pic>
        <p:nvPicPr>
          <p:cNvPr id="348" name="Google Shape;348;g1f87f62cefd_0_0"/>
          <p:cNvPicPr preferRelativeResize="0"/>
          <p:nvPr/>
        </p:nvPicPr>
        <p:blipFill>
          <a:blip r:embed="rId5">
            <a:alphaModFix/>
          </a:blip>
          <a:stretch>
            <a:fillRect/>
          </a:stretch>
        </p:blipFill>
        <p:spPr>
          <a:xfrm>
            <a:off x="3068138" y="3429000"/>
            <a:ext cx="478600" cy="47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
          <p:cNvSpPr txBox="1"/>
          <p:nvPr>
            <p:ph type="title"/>
          </p:nvPr>
        </p:nvSpPr>
        <p:spPr>
          <a:xfrm>
            <a:off x="457201" y="499646"/>
            <a:ext cx="3606900" cy="338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2200"/>
              <a:buFont typeface="Calibri"/>
              <a:buNone/>
            </a:pPr>
            <a:r>
              <a:rPr lang="en-US"/>
              <a:t>Messaging in General</a:t>
            </a:r>
            <a:endParaRPr/>
          </a:p>
        </p:txBody>
      </p:sp>
      <p:sp>
        <p:nvSpPr>
          <p:cNvPr id="355" name="Google Shape;355;p2"/>
          <p:cNvSpPr txBox="1"/>
          <p:nvPr>
            <p:ph idx="1" type="body"/>
          </p:nvPr>
        </p:nvSpPr>
        <p:spPr>
          <a:xfrm>
            <a:off x="457200" y="1741443"/>
            <a:ext cx="3612000" cy="3554400"/>
          </a:xfrm>
          <a:prstGeom prst="rect">
            <a:avLst/>
          </a:prstGeom>
          <a:noFill/>
          <a:ln>
            <a:noFill/>
          </a:ln>
        </p:spPr>
        <p:txBody>
          <a:bodyPr anchorCtr="0" anchor="t" bIns="0" lIns="0" spcFirstLastPara="1" rIns="0" wrap="square" tIns="0">
            <a:noAutofit/>
          </a:bodyPr>
          <a:lstStyle/>
          <a:p>
            <a:pPr indent="-304800" lvl="0" marL="457200" rtl="0" algn="l">
              <a:lnSpc>
                <a:spcPct val="110000"/>
              </a:lnSpc>
              <a:spcBef>
                <a:spcPts val="1500"/>
              </a:spcBef>
              <a:spcAft>
                <a:spcPts val="0"/>
              </a:spcAft>
              <a:buClr>
                <a:schemeClr val="lt1"/>
              </a:buClr>
              <a:buSzPts val="1200"/>
              <a:buChar char="-"/>
            </a:pPr>
            <a:r>
              <a:rPr lang="en-US" sz="1200">
                <a:solidFill>
                  <a:schemeClr val="lt1"/>
                </a:solidFill>
              </a:rPr>
              <a:t>Processing a</a:t>
            </a:r>
            <a:r>
              <a:rPr lang="en-US" sz="1200">
                <a:solidFill>
                  <a:schemeClr val="lt1"/>
                </a:solidFill>
              </a:rPr>
              <a:t>sync</a:t>
            </a:r>
            <a:r>
              <a:rPr lang="en-US" sz="1200">
                <a:solidFill>
                  <a:schemeClr val="lt1"/>
                </a:solidFill>
              </a:rPr>
              <a:t> operations</a:t>
            </a:r>
            <a:endParaRPr sz="1200">
              <a:solidFill>
                <a:schemeClr val="lt1"/>
              </a:solidFill>
            </a:endParaRPr>
          </a:p>
          <a:p>
            <a:pPr indent="-304800" lvl="0" marL="457200" rtl="0" algn="l">
              <a:lnSpc>
                <a:spcPct val="110000"/>
              </a:lnSpc>
              <a:spcBef>
                <a:spcPts val="0"/>
              </a:spcBef>
              <a:spcAft>
                <a:spcPts val="0"/>
              </a:spcAft>
              <a:buClr>
                <a:schemeClr val="lt1"/>
              </a:buClr>
              <a:buSzPts val="1200"/>
              <a:buChar char="-"/>
            </a:pPr>
            <a:r>
              <a:rPr lang="en-US" sz="1200">
                <a:solidFill>
                  <a:schemeClr val="lt1"/>
                </a:solidFill>
              </a:rPr>
              <a:t>Decouple applications</a:t>
            </a:r>
            <a:endParaRPr sz="1200">
              <a:solidFill>
                <a:schemeClr val="lt1"/>
              </a:solidFill>
            </a:endParaRPr>
          </a:p>
          <a:p>
            <a:pPr indent="-304800" lvl="0" marL="457200" rtl="0" algn="l">
              <a:lnSpc>
                <a:spcPct val="110000"/>
              </a:lnSpc>
              <a:spcBef>
                <a:spcPts val="0"/>
              </a:spcBef>
              <a:spcAft>
                <a:spcPts val="0"/>
              </a:spcAft>
              <a:buClr>
                <a:schemeClr val="lt1"/>
              </a:buClr>
              <a:buSzPts val="1200"/>
              <a:buChar char="-"/>
            </a:pPr>
            <a:r>
              <a:rPr lang="en-US" sz="1200">
                <a:solidFill>
                  <a:schemeClr val="lt1"/>
                </a:solidFill>
              </a:rPr>
              <a:t>Event driven messaging</a:t>
            </a:r>
            <a:endParaRPr sz="1200">
              <a:solidFill>
                <a:schemeClr val="lt1"/>
              </a:solidFill>
            </a:endParaRPr>
          </a:p>
        </p:txBody>
      </p:sp>
      <p:pic>
        <p:nvPicPr>
          <p:cNvPr id="356" name="Google Shape;356;p2"/>
          <p:cNvPicPr preferRelativeResize="0"/>
          <p:nvPr/>
        </p:nvPicPr>
        <p:blipFill>
          <a:blip r:embed="rId3">
            <a:alphaModFix/>
          </a:blip>
          <a:stretch>
            <a:fillRect/>
          </a:stretch>
        </p:blipFill>
        <p:spPr>
          <a:xfrm>
            <a:off x="4588675" y="2316975"/>
            <a:ext cx="7304925" cy="1677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f87f62cefd_0_10"/>
          <p:cNvSpPr txBox="1"/>
          <p:nvPr>
            <p:ph type="title"/>
          </p:nvPr>
        </p:nvSpPr>
        <p:spPr>
          <a:xfrm>
            <a:off x="457201" y="499646"/>
            <a:ext cx="3606900" cy="677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2200"/>
              <a:buFont typeface="Calibri"/>
              <a:buNone/>
            </a:pPr>
            <a:r>
              <a:rPr lang="en-US"/>
              <a:t>Difference between other protocols</a:t>
            </a:r>
            <a:endParaRPr/>
          </a:p>
        </p:txBody>
      </p:sp>
      <p:sp>
        <p:nvSpPr>
          <p:cNvPr id="363" name="Google Shape;363;g1f87f62cefd_0_10"/>
          <p:cNvSpPr txBox="1"/>
          <p:nvPr>
            <p:ph idx="1" type="body"/>
          </p:nvPr>
        </p:nvSpPr>
        <p:spPr>
          <a:xfrm>
            <a:off x="343475" y="1741500"/>
            <a:ext cx="3612000" cy="4430700"/>
          </a:xfrm>
          <a:prstGeom prst="rect">
            <a:avLst/>
          </a:prstGeom>
          <a:noFill/>
          <a:ln>
            <a:noFill/>
          </a:ln>
        </p:spPr>
        <p:txBody>
          <a:bodyPr anchorCtr="0" anchor="t" bIns="0" lIns="0" spcFirstLastPara="1" rIns="0" wrap="square" tIns="0">
            <a:noAutofit/>
          </a:bodyPr>
          <a:lstStyle/>
          <a:p>
            <a:pPr indent="-304800" lvl="0" marL="457200" rtl="0" algn="l">
              <a:lnSpc>
                <a:spcPct val="110000"/>
              </a:lnSpc>
              <a:spcBef>
                <a:spcPts val="1500"/>
              </a:spcBef>
              <a:spcAft>
                <a:spcPts val="0"/>
              </a:spcAft>
              <a:buClr>
                <a:schemeClr val="lt1"/>
              </a:buClr>
              <a:buSzPts val="1200"/>
              <a:buChar char="-"/>
            </a:pPr>
            <a:r>
              <a:rPr lang="en-US" sz="1200">
                <a:solidFill>
                  <a:schemeClr val="lt1"/>
                </a:solidFill>
              </a:rPr>
              <a:t>REST</a:t>
            </a:r>
            <a:endParaRPr sz="1200">
              <a:solidFill>
                <a:schemeClr val="lt1"/>
              </a:solidFill>
            </a:endParaRPr>
          </a:p>
          <a:p>
            <a:pPr indent="-304800" lvl="1" marL="914400" rtl="0" algn="l">
              <a:lnSpc>
                <a:spcPct val="110000"/>
              </a:lnSpc>
              <a:spcBef>
                <a:spcPts val="0"/>
              </a:spcBef>
              <a:spcAft>
                <a:spcPts val="0"/>
              </a:spcAft>
              <a:buClr>
                <a:schemeClr val="lt1"/>
              </a:buClr>
              <a:buSzPts val="1200"/>
              <a:buChar char="-"/>
            </a:pPr>
            <a:r>
              <a:rPr lang="en-US">
                <a:solidFill>
                  <a:schemeClr val="lt1"/>
                </a:solidFill>
              </a:rPr>
              <a:t>Synchronous communication</a:t>
            </a:r>
            <a:endParaRPr>
              <a:solidFill>
                <a:schemeClr val="lt1"/>
              </a:solidFill>
            </a:endParaRPr>
          </a:p>
          <a:p>
            <a:pPr indent="-342900" lvl="1" marL="914400" rtl="0" algn="l">
              <a:lnSpc>
                <a:spcPct val="110000"/>
              </a:lnSpc>
              <a:spcBef>
                <a:spcPts val="0"/>
              </a:spcBef>
              <a:spcAft>
                <a:spcPts val="0"/>
              </a:spcAft>
              <a:buClr>
                <a:schemeClr val="lt1"/>
              </a:buClr>
              <a:buSzPts val="1800"/>
              <a:buChar char="-"/>
            </a:pPr>
            <a:r>
              <a:rPr lang="en-US">
                <a:solidFill>
                  <a:schemeClr val="lt1"/>
                </a:solidFill>
              </a:rPr>
              <a:t>Both parties are known</a:t>
            </a:r>
            <a:endParaRPr>
              <a:solidFill>
                <a:schemeClr val="lt1"/>
              </a:solidFill>
            </a:endParaRPr>
          </a:p>
          <a:p>
            <a:pPr indent="-342900" lvl="1" marL="914400" rtl="0" algn="l">
              <a:lnSpc>
                <a:spcPct val="110000"/>
              </a:lnSpc>
              <a:spcBef>
                <a:spcPts val="0"/>
              </a:spcBef>
              <a:spcAft>
                <a:spcPts val="0"/>
              </a:spcAft>
              <a:buClr>
                <a:schemeClr val="lt1"/>
              </a:buClr>
              <a:buSzPts val="1800"/>
              <a:buChar char="-"/>
            </a:pPr>
            <a:r>
              <a:rPr lang="en-US">
                <a:solidFill>
                  <a:schemeClr val="lt1"/>
                </a:solidFill>
              </a:rPr>
              <a:t>Request/response protocol</a:t>
            </a:r>
            <a:r>
              <a:rPr lang="en-US">
                <a:solidFill>
                  <a:schemeClr val="lt1"/>
                </a:solidFill>
              </a:rPr>
              <a:t> </a:t>
            </a:r>
            <a:endParaRPr>
              <a:solidFill>
                <a:schemeClr val="lt1"/>
              </a:solidFill>
            </a:endParaRPr>
          </a:p>
          <a:p>
            <a:pPr indent="-342900" lvl="1" marL="914400" rtl="0" algn="l">
              <a:lnSpc>
                <a:spcPct val="110000"/>
              </a:lnSpc>
              <a:spcBef>
                <a:spcPts val="0"/>
              </a:spcBef>
              <a:spcAft>
                <a:spcPts val="0"/>
              </a:spcAft>
              <a:buClr>
                <a:schemeClr val="lt1"/>
              </a:buClr>
              <a:buSzPts val="1800"/>
              <a:buChar char="-"/>
            </a:pPr>
            <a:r>
              <a:rPr lang="en-US">
                <a:solidFill>
                  <a:schemeClr val="lt1"/>
                </a:solidFill>
              </a:rPr>
              <a:t>No retries</a:t>
            </a:r>
            <a:endParaRPr>
              <a:solidFill>
                <a:schemeClr val="lt1"/>
              </a:solidFill>
            </a:endParaRPr>
          </a:p>
          <a:p>
            <a:pPr indent="-292100" lvl="0" marL="457200" rtl="0" algn="l">
              <a:lnSpc>
                <a:spcPct val="110000"/>
              </a:lnSpc>
              <a:spcBef>
                <a:spcPts val="0"/>
              </a:spcBef>
              <a:spcAft>
                <a:spcPts val="0"/>
              </a:spcAft>
              <a:buClr>
                <a:schemeClr val="lt1"/>
              </a:buClr>
              <a:buSzPts val="1000"/>
              <a:buChar char="-"/>
            </a:pPr>
            <a:r>
              <a:rPr lang="en-US" sz="1200">
                <a:solidFill>
                  <a:schemeClr val="lt1"/>
                </a:solidFill>
              </a:rPr>
              <a:t>Messaging</a:t>
            </a:r>
            <a:endParaRPr sz="1200">
              <a:solidFill>
                <a:schemeClr val="lt1"/>
              </a:solidFill>
            </a:endParaRPr>
          </a:p>
          <a:p>
            <a:pPr indent="-304800" lvl="1" marL="914400" rtl="0" algn="l">
              <a:lnSpc>
                <a:spcPct val="110000"/>
              </a:lnSpc>
              <a:spcBef>
                <a:spcPts val="0"/>
              </a:spcBef>
              <a:spcAft>
                <a:spcPts val="0"/>
              </a:spcAft>
              <a:buClr>
                <a:schemeClr val="lt1"/>
              </a:buClr>
              <a:buSzPts val="1200"/>
              <a:buChar char="-"/>
            </a:pPr>
            <a:r>
              <a:rPr lang="en-US">
                <a:solidFill>
                  <a:schemeClr val="lt1"/>
                </a:solidFill>
              </a:rPr>
              <a:t>Asynchronous communication</a:t>
            </a:r>
            <a:endParaRPr>
              <a:solidFill>
                <a:schemeClr val="lt1"/>
              </a:solidFill>
            </a:endParaRPr>
          </a:p>
          <a:p>
            <a:pPr indent="-342900" lvl="1" marL="914400" rtl="0" algn="l">
              <a:lnSpc>
                <a:spcPct val="110000"/>
              </a:lnSpc>
              <a:spcBef>
                <a:spcPts val="0"/>
              </a:spcBef>
              <a:spcAft>
                <a:spcPts val="0"/>
              </a:spcAft>
              <a:buClr>
                <a:schemeClr val="lt1"/>
              </a:buClr>
              <a:buSzPts val="1800"/>
              <a:buChar char="-"/>
            </a:pPr>
            <a:r>
              <a:rPr lang="en-US">
                <a:solidFill>
                  <a:schemeClr val="lt1"/>
                </a:solidFill>
              </a:rPr>
              <a:t>Retries</a:t>
            </a:r>
            <a:endParaRPr>
              <a:solidFill>
                <a:schemeClr val="lt1"/>
              </a:solidFill>
            </a:endParaRPr>
          </a:p>
          <a:p>
            <a:pPr indent="-342900" lvl="1" marL="914400" rtl="0" algn="l">
              <a:lnSpc>
                <a:spcPct val="110000"/>
              </a:lnSpc>
              <a:spcBef>
                <a:spcPts val="0"/>
              </a:spcBef>
              <a:spcAft>
                <a:spcPts val="0"/>
              </a:spcAft>
              <a:buClr>
                <a:schemeClr val="lt1"/>
              </a:buClr>
              <a:buSzPts val="1800"/>
              <a:buChar char="-"/>
            </a:pPr>
            <a:r>
              <a:rPr lang="en-US">
                <a:solidFill>
                  <a:schemeClr val="lt1"/>
                </a:solidFill>
              </a:rPr>
              <a:t>Good for critical stuff like order processing when you need to ensure that it passes</a:t>
            </a:r>
            <a:endParaRPr>
              <a:solidFill>
                <a:schemeClr val="lt1"/>
              </a:solidFill>
            </a:endParaRPr>
          </a:p>
          <a:p>
            <a:pPr indent="-342900" lvl="1" marL="914400" rtl="0" algn="l">
              <a:lnSpc>
                <a:spcPct val="110000"/>
              </a:lnSpc>
              <a:spcBef>
                <a:spcPts val="0"/>
              </a:spcBef>
              <a:spcAft>
                <a:spcPts val="0"/>
              </a:spcAft>
              <a:buClr>
                <a:schemeClr val="lt1"/>
              </a:buClr>
              <a:buSzPts val="1800"/>
              <a:buChar char="-"/>
            </a:pPr>
            <a:r>
              <a:rPr lang="en-US">
                <a:solidFill>
                  <a:schemeClr val="lt1"/>
                </a:solidFill>
              </a:rPr>
              <a:t>Duplicate messages can happen</a:t>
            </a:r>
            <a:endParaRPr>
              <a:solidFill>
                <a:schemeClr val="lt1"/>
              </a:solidFill>
            </a:endParaRPr>
          </a:p>
          <a:p>
            <a:pPr indent="-342900" lvl="1" marL="914400" rtl="0" algn="l">
              <a:lnSpc>
                <a:spcPct val="110000"/>
              </a:lnSpc>
              <a:spcBef>
                <a:spcPts val="0"/>
              </a:spcBef>
              <a:spcAft>
                <a:spcPts val="0"/>
              </a:spcAft>
              <a:buClr>
                <a:schemeClr val="lt1"/>
              </a:buClr>
              <a:buSzPts val="1800"/>
              <a:buChar char="-"/>
            </a:pPr>
            <a:r>
              <a:rPr lang="en-US">
                <a:solidFill>
                  <a:schemeClr val="lt1"/>
                </a:solidFill>
              </a:rPr>
              <a:t>Order </a:t>
            </a:r>
            <a:r>
              <a:rPr lang="en-US">
                <a:solidFill>
                  <a:schemeClr val="lt1"/>
                </a:solidFill>
              </a:rPr>
              <a:t>persistence</a:t>
            </a:r>
            <a:r>
              <a:rPr lang="en-US">
                <a:solidFill>
                  <a:schemeClr val="lt1"/>
                </a:solidFill>
              </a:rPr>
              <a:t> is hard</a:t>
            </a:r>
            <a:endParaRPr>
              <a:solidFill>
                <a:schemeClr val="lt1"/>
              </a:solidFill>
            </a:endParaRPr>
          </a:p>
          <a:p>
            <a:pPr indent="0" lvl="0" marL="0" rtl="0" algn="l">
              <a:lnSpc>
                <a:spcPct val="110000"/>
              </a:lnSpc>
              <a:spcBef>
                <a:spcPts val="1500"/>
              </a:spcBef>
              <a:spcAft>
                <a:spcPts val="0"/>
              </a:spcAft>
              <a:buNone/>
            </a:pPr>
            <a:r>
              <a:t/>
            </a:r>
            <a:endParaRPr>
              <a:solidFill>
                <a:schemeClr val="lt1"/>
              </a:solidFill>
            </a:endParaRPr>
          </a:p>
        </p:txBody>
      </p:sp>
      <p:pic>
        <p:nvPicPr>
          <p:cNvPr id="364" name="Google Shape;364;g1f87f62cefd_0_10"/>
          <p:cNvPicPr preferRelativeResize="0"/>
          <p:nvPr/>
        </p:nvPicPr>
        <p:blipFill>
          <a:blip r:embed="rId3">
            <a:alphaModFix/>
          </a:blip>
          <a:stretch>
            <a:fillRect/>
          </a:stretch>
        </p:blipFill>
        <p:spPr>
          <a:xfrm>
            <a:off x="4545275" y="1274838"/>
            <a:ext cx="7340586" cy="4308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22364bfbf9f_0_13"/>
          <p:cNvSpPr txBox="1"/>
          <p:nvPr>
            <p:ph type="title"/>
          </p:nvPr>
        </p:nvSpPr>
        <p:spPr>
          <a:xfrm>
            <a:off x="457200" y="3028800"/>
            <a:ext cx="11277600" cy="8004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lt1"/>
              </a:buClr>
              <a:buSzPts val="7200"/>
              <a:buFont typeface="Calibri"/>
              <a:buNone/>
            </a:pPr>
            <a:r>
              <a:rPr lang="en-US" sz="5200">
                <a:latin typeface="Arial"/>
                <a:ea typeface="Arial"/>
                <a:cs typeface="Arial"/>
                <a:sym typeface="Arial"/>
              </a:rPr>
              <a:t>SQS</a:t>
            </a:r>
            <a:endParaRPr sz="7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1f87f62cefd_0_23"/>
          <p:cNvSpPr txBox="1"/>
          <p:nvPr>
            <p:ph type="title"/>
          </p:nvPr>
        </p:nvSpPr>
        <p:spPr>
          <a:xfrm>
            <a:off x="457200" y="499650"/>
            <a:ext cx="3773700" cy="338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2200"/>
              <a:buFont typeface="Calibri"/>
              <a:buNone/>
            </a:pPr>
            <a:r>
              <a:rPr lang="en-US"/>
              <a:t>Queues concepts (SQS)</a:t>
            </a:r>
            <a:endParaRPr sz="1800"/>
          </a:p>
        </p:txBody>
      </p:sp>
      <p:sp>
        <p:nvSpPr>
          <p:cNvPr id="376" name="Google Shape;376;g1f87f62cefd_0_23"/>
          <p:cNvSpPr txBox="1"/>
          <p:nvPr>
            <p:ph idx="1" type="body"/>
          </p:nvPr>
        </p:nvSpPr>
        <p:spPr>
          <a:xfrm>
            <a:off x="395700" y="1676400"/>
            <a:ext cx="3773700" cy="4591200"/>
          </a:xfrm>
          <a:prstGeom prst="rect">
            <a:avLst/>
          </a:prstGeom>
          <a:noFill/>
          <a:ln>
            <a:noFill/>
          </a:ln>
        </p:spPr>
        <p:txBody>
          <a:bodyPr anchorCtr="0" anchor="t" bIns="0" lIns="0" spcFirstLastPara="1" rIns="0" wrap="square" tIns="0">
            <a:noAutofit/>
          </a:bodyPr>
          <a:lstStyle/>
          <a:p>
            <a:pPr indent="-317500" lvl="0" marL="457200" rtl="0" algn="l">
              <a:lnSpc>
                <a:spcPct val="110000"/>
              </a:lnSpc>
              <a:spcBef>
                <a:spcPts val="1500"/>
              </a:spcBef>
              <a:spcAft>
                <a:spcPts val="0"/>
              </a:spcAft>
              <a:buClr>
                <a:schemeClr val="lt1"/>
              </a:buClr>
              <a:buSzPts val="1400"/>
              <a:buChar char="-"/>
            </a:pPr>
            <a:r>
              <a:rPr lang="en-US" sz="1400">
                <a:solidFill>
                  <a:schemeClr val="lt1"/>
                </a:solidFill>
              </a:rPr>
              <a:t>FIFO</a:t>
            </a:r>
            <a:endParaRPr sz="1400">
              <a:solidFill>
                <a:schemeClr val="lt1"/>
              </a:solidFill>
            </a:endParaRPr>
          </a:p>
          <a:p>
            <a:pPr indent="-342900" lvl="1" marL="914400" rtl="0" algn="l">
              <a:lnSpc>
                <a:spcPct val="110000"/>
              </a:lnSpc>
              <a:spcBef>
                <a:spcPts val="0"/>
              </a:spcBef>
              <a:spcAft>
                <a:spcPts val="0"/>
              </a:spcAft>
              <a:buClr>
                <a:schemeClr val="lt1"/>
              </a:buClr>
              <a:buSzPts val="1800"/>
              <a:buChar char="-"/>
            </a:pPr>
            <a:r>
              <a:rPr lang="en-US">
                <a:solidFill>
                  <a:schemeClr val="lt1"/>
                </a:solidFill>
              </a:rPr>
              <a:t>G</a:t>
            </a:r>
            <a:r>
              <a:rPr lang="en-US">
                <a:solidFill>
                  <a:schemeClr val="lt1"/>
                </a:solidFill>
              </a:rPr>
              <a:t>uarantee</a:t>
            </a:r>
            <a:r>
              <a:rPr lang="en-US">
                <a:solidFill>
                  <a:schemeClr val="lt1"/>
                </a:solidFill>
              </a:rPr>
              <a:t> order of message</a:t>
            </a:r>
            <a:endParaRPr>
              <a:solidFill>
                <a:schemeClr val="lt1"/>
              </a:solidFill>
            </a:endParaRPr>
          </a:p>
          <a:p>
            <a:pPr indent="-342900" lvl="1" marL="914400" rtl="0" algn="l">
              <a:lnSpc>
                <a:spcPct val="110000"/>
              </a:lnSpc>
              <a:spcBef>
                <a:spcPts val="0"/>
              </a:spcBef>
              <a:spcAft>
                <a:spcPts val="0"/>
              </a:spcAft>
              <a:buClr>
                <a:schemeClr val="lt1"/>
              </a:buClr>
              <a:buSzPts val="1800"/>
              <a:buChar char="-"/>
            </a:pPr>
            <a:r>
              <a:rPr lang="en-US">
                <a:solidFill>
                  <a:schemeClr val="lt1"/>
                </a:solidFill>
              </a:rPr>
              <a:t>Delivery exactly once</a:t>
            </a:r>
            <a:endParaRPr>
              <a:solidFill>
                <a:schemeClr val="lt1"/>
              </a:solidFill>
            </a:endParaRPr>
          </a:p>
          <a:p>
            <a:pPr indent="-342900" lvl="1" marL="914400" rtl="0" algn="l">
              <a:lnSpc>
                <a:spcPct val="110000"/>
              </a:lnSpc>
              <a:spcBef>
                <a:spcPts val="0"/>
              </a:spcBef>
              <a:spcAft>
                <a:spcPts val="0"/>
              </a:spcAft>
              <a:buClr>
                <a:schemeClr val="lt1"/>
              </a:buClr>
              <a:buSzPts val="1800"/>
              <a:buChar char="-"/>
            </a:pPr>
            <a:r>
              <a:rPr lang="en-US">
                <a:solidFill>
                  <a:schemeClr val="lt1"/>
                </a:solidFill>
              </a:rPr>
              <a:t>Lower throughput</a:t>
            </a:r>
            <a:endParaRPr>
              <a:solidFill>
                <a:schemeClr val="lt1"/>
              </a:solidFill>
            </a:endParaRPr>
          </a:p>
          <a:p>
            <a:pPr indent="-342900" lvl="1" marL="914400" rtl="0" algn="l">
              <a:lnSpc>
                <a:spcPct val="110000"/>
              </a:lnSpc>
              <a:spcBef>
                <a:spcPts val="0"/>
              </a:spcBef>
              <a:spcAft>
                <a:spcPts val="0"/>
              </a:spcAft>
              <a:buClr>
                <a:schemeClr val="lt1"/>
              </a:buClr>
              <a:buSzPts val="1800"/>
              <a:buChar char="-"/>
            </a:pPr>
            <a:r>
              <a:rPr lang="en-US">
                <a:solidFill>
                  <a:schemeClr val="lt1"/>
                </a:solidFill>
              </a:rPr>
              <a:t>Doesn’t </a:t>
            </a:r>
            <a:r>
              <a:rPr lang="en-US">
                <a:solidFill>
                  <a:schemeClr val="lt1"/>
                </a:solidFill>
              </a:rPr>
              <a:t>support</a:t>
            </a:r>
            <a:r>
              <a:rPr lang="en-US">
                <a:solidFill>
                  <a:schemeClr val="lt1"/>
                </a:solidFill>
              </a:rPr>
              <a:t> per message delays</a:t>
            </a:r>
            <a:endParaRPr>
              <a:solidFill>
                <a:schemeClr val="lt1"/>
              </a:solidFill>
            </a:endParaRPr>
          </a:p>
          <a:p>
            <a:pPr indent="-342900" lvl="1" marL="914400" rtl="0" algn="l">
              <a:lnSpc>
                <a:spcPct val="110000"/>
              </a:lnSpc>
              <a:spcBef>
                <a:spcPts val="0"/>
              </a:spcBef>
              <a:spcAft>
                <a:spcPts val="0"/>
              </a:spcAft>
              <a:buClr>
                <a:schemeClr val="lt1"/>
              </a:buClr>
              <a:buSzPts val="1800"/>
              <a:buChar char="-"/>
            </a:pPr>
            <a:r>
              <a:rPr lang="en-US">
                <a:solidFill>
                  <a:schemeClr val="lt1"/>
                </a:solidFill>
              </a:rPr>
              <a:t>Prevent duplicates using </a:t>
            </a:r>
            <a:r>
              <a:rPr b="1" lang="en-US">
                <a:solidFill>
                  <a:schemeClr val="lt1"/>
                </a:solidFill>
              </a:rPr>
              <a:t>MessageDeduplicationId</a:t>
            </a:r>
            <a:r>
              <a:rPr lang="en-US">
                <a:solidFill>
                  <a:schemeClr val="lt1"/>
                </a:solidFill>
              </a:rPr>
              <a:t> or </a:t>
            </a:r>
            <a:r>
              <a:rPr b="1" lang="en-US">
                <a:solidFill>
                  <a:schemeClr val="lt1"/>
                </a:solidFill>
              </a:rPr>
              <a:t>ContentBasedDeduplication</a:t>
            </a:r>
            <a:endParaRPr b="1">
              <a:solidFill>
                <a:schemeClr val="lt1"/>
              </a:solidFill>
            </a:endParaRPr>
          </a:p>
          <a:p>
            <a:pPr indent="-317500" lvl="0" marL="457200" rtl="0" algn="l">
              <a:lnSpc>
                <a:spcPct val="110000"/>
              </a:lnSpc>
              <a:spcBef>
                <a:spcPts val="0"/>
              </a:spcBef>
              <a:spcAft>
                <a:spcPts val="0"/>
              </a:spcAft>
              <a:buClr>
                <a:schemeClr val="lt1"/>
              </a:buClr>
              <a:buSzPts val="1400"/>
              <a:buChar char="-"/>
            </a:pPr>
            <a:r>
              <a:rPr lang="en-US" sz="1400">
                <a:solidFill>
                  <a:schemeClr val="lt1"/>
                </a:solidFill>
              </a:rPr>
              <a:t>Standard</a:t>
            </a:r>
            <a:endParaRPr sz="1400">
              <a:solidFill>
                <a:schemeClr val="lt1"/>
              </a:solidFill>
            </a:endParaRPr>
          </a:p>
          <a:p>
            <a:pPr indent="-342900" lvl="1" marL="914400" rtl="0" algn="l">
              <a:lnSpc>
                <a:spcPct val="110000"/>
              </a:lnSpc>
              <a:spcBef>
                <a:spcPts val="0"/>
              </a:spcBef>
              <a:spcAft>
                <a:spcPts val="0"/>
              </a:spcAft>
              <a:buClr>
                <a:schemeClr val="lt1"/>
              </a:buClr>
              <a:buSzPts val="1800"/>
              <a:buChar char="-"/>
            </a:pPr>
            <a:r>
              <a:rPr lang="en-US">
                <a:solidFill>
                  <a:schemeClr val="lt1"/>
                </a:solidFill>
              </a:rPr>
              <a:t>Doesn’t </a:t>
            </a:r>
            <a:r>
              <a:rPr lang="en-US">
                <a:solidFill>
                  <a:schemeClr val="lt1"/>
                </a:solidFill>
              </a:rPr>
              <a:t>guarantee</a:t>
            </a:r>
            <a:r>
              <a:rPr lang="en-US">
                <a:solidFill>
                  <a:schemeClr val="lt1"/>
                </a:solidFill>
              </a:rPr>
              <a:t> order of message</a:t>
            </a:r>
            <a:endParaRPr>
              <a:solidFill>
                <a:schemeClr val="lt1"/>
              </a:solidFill>
            </a:endParaRPr>
          </a:p>
          <a:p>
            <a:pPr indent="-342900" lvl="1" marL="914400" rtl="0" algn="l">
              <a:lnSpc>
                <a:spcPct val="110000"/>
              </a:lnSpc>
              <a:spcBef>
                <a:spcPts val="0"/>
              </a:spcBef>
              <a:spcAft>
                <a:spcPts val="0"/>
              </a:spcAft>
              <a:buClr>
                <a:schemeClr val="lt1"/>
              </a:buClr>
              <a:buSzPts val="1800"/>
              <a:buChar char="-"/>
            </a:pPr>
            <a:r>
              <a:rPr lang="en-US">
                <a:solidFill>
                  <a:schemeClr val="lt1"/>
                </a:solidFill>
              </a:rPr>
              <a:t>Has higher throughput</a:t>
            </a:r>
            <a:endParaRPr>
              <a:solidFill>
                <a:schemeClr val="lt1"/>
              </a:solidFill>
            </a:endParaRPr>
          </a:p>
        </p:txBody>
      </p:sp>
      <p:pic>
        <p:nvPicPr>
          <p:cNvPr id="377" name="Google Shape;377;g1f87f62cefd_0_23"/>
          <p:cNvPicPr preferRelativeResize="0"/>
          <p:nvPr/>
        </p:nvPicPr>
        <p:blipFill>
          <a:blip r:embed="rId3">
            <a:alphaModFix/>
          </a:blip>
          <a:stretch>
            <a:fillRect/>
          </a:stretch>
        </p:blipFill>
        <p:spPr>
          <a:xfrm>
            <a:off x="4864125" y="1279025"/>
            <a:ext cx="6870676" cy="794750"/>
          </a:xfrm>
          <a:prstGeom prst="rect">
            <a:avLst/>
          </a:prstGeom>
          <a:noFill/>
          <a:ln>
            <a:noFill/>
          </a:ln>
        </p:spPr>
      </p:pic>
      <p:sp>
        <p:nvSpPr>
          <p:cNvPr id="378" name="Google Shape;378;g1f87f62cefd_0_23"/>
          <p:cNvSpPr txBox="1"/>
          <p:nvPr/>
        </p:nvSpPr>
        <p:spPr>
          <a:xfrm>
            <a:off x="7932413" y="981000"/>
            <a:ext cx="7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FIFO</a:t>
            </a:r>
            <a:endParaRPr b="1">
              <a:latin typeface="Calibri"/>
              <a:ea typeface="Calibri"/>
              <a:cs typeface="Calibri"/>
              <a:sym typeface="Calibri"/>
            </a:endParaRPr>
          </a:p>
        </p:txBody>
      </p:sp>
      <p:sp>
        <p:nvSpPr>
          <p:cNvPr id="379" name="Google Shape;379;g1f87f62cefd_0_23"/>
          <p:cNvSpPr txBox="1"/>
          <p:nvPr/>
        </p:nvSpPr>
        <p:spPr>
          <a:xfrm>
            <a:off x="7932425" y="3289200"/>
            <a:ext cx="10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Standard</a:t>
            </a:r>
            <a:endParaRPr b="1">
              <a:latin typeface="Calibri"/>
              <a:ea typeface="Calibri"/>
              <a:cs typeface="Calibri"/>
              <a:sym typeface="Calibri"/>
            </a:endParaRPr>
          </a:p>
        </p:txBody>
      </p:sp>
      <p:pic>
        <p:nvPicPr>
          <p:cNvPr id="380" name="Google Shape;380;g1f87f62cefd_0_23"/>
          <p:cNvPicPr preferRelativeResize="0"/>
          <p:nvPr/>
        </p:nvPicPr>
        <p:blipFill>
          <a:blip r:embed="rId4">
            <a:alphaModFix/>
          </a:blip>
          <a:stretch>
            <a:fillRect/>
          </a:stretch>
        </p:blipFill>
        <p:spPr>
          <a:xfrm>
            <a:off x="5130075" y="3689402"/>
            <a:ext cx="6338776" cy="1679300"/>
          </a:xfrm>
          <a:prstGeom prst="rect">
            <a:avLst/>
          </a:prstGeom>
          <a:noFill/>
          <a:ln>
            <a:noFill/>
          </a:ln>
        </p:spPr>
      </p:pic>
      <p:sp>
        <p:nvSpPr>
          <p:cNvPr id="381" name="Google Shape;381;g1f87f62cefd_0_23"/>
          <p:cNvSpPr txBox="1"/>
          <p:nvPr>
            <p:ph type="title"/>
          </p:nvPr>
        </p:nvSpPr>
        <p:spPr>
          <a:xfrm>
            <a:off x="7399325" y="156600"/>
            <a:ext cx="1647900" cy="338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2200"/>
              <a:buFont typeface="Calibri"/>
              <a:buNone/>
            </a:pPr>
            <a:r>
              <a:rPr lang="en-US">
                <a:solidFill>
                  <a:schemeClr val="dk1"/>
                </a:solidFill>
              </a:rPr>
              <a:t>Queue Types</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22364bfbf9f_0_0"/>
          <p:cNvSpPr txBox="1"/>
          <p:nvPr>
            <p:ph type="title"/>
          </p:nvPr>
        </p:nvSpPr>
        <p:spPr>
          <a:xfrm>
            <a:off x="457201" y="499646"/>
            <a:ext cx="3606900" cy="646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2200"/>
              <a:buFont typeface="Calibri"/>
              <a:buNone/>
            </a:pPr>
            <a:r>
              <a:rPr lang="en-US"/>
              <a:t>Queues concepts</a:t>
            </a:r>
            <a:endParaRPr/>
          </a:p>
          <a:p>
            <a:pPr indent="0" lvl="0" marL="0" rtl="0" algn="l">
              <a:lnSpc>
                <a:spcPct val="100000"/>
              </a:lnSpc>
              <a:spcBef>
                <a:spcPts val="0"/>
              </a:spcBef>
              <a:spcAft>
                <a:spcPts val="0"/>
              </a:spcAft>
              <a:buClr>
                <a:schemeClr val="lt1"/>
              </a:buClr>
              <a:buSzPts val="2200"/>
              <a:buFont typeface="Calibri"/>
              <a:buNone/>
            </a:pPr>
            <a:r>
              <a:rPr b="0" lang="en-US" sz="2000"/>
              <a:t>Long vs Short Polling</a:t>
            </a:r>
            <a:endParaRPr b="0" sz="2000"/>
          </a:p>
        </p:txBody>
      </p:sp>
      <p:sp>
        <p:nvSpPr>
          <p:cNvPr id="388" name="Google Shape;388;g22364bfbf9f_0_0"/>
          <p:cNvSpPr txBox="1"/>
          <p:nvPr>
            <p:ph idx="1" type="body"/>
          </p:nvPr>
        </p:nvSpPr>
        <p:spPr>
          <a:xfrm>
            <a:off x="395700" y="1676400"/>
            <a:ext cx="3773700" cy="4591200"/>
          </a:xfrm>
          <a:prstGeom prst="rect">
            <a:avLst/>
          </a:prstGeom>
          <a:noFill/>
          <a:ln>
            <a:noFill/>
          </a:ln>
        </p:spPr>
        <p:txBody>
          <a:bodyPr anchorCtr="0" anchor="t" bIns="0" lIns="0" spcFirstLastPara="1" rIns="0" wrap="square" tIns="0">
            <a:noAutofit/>
          </a:bodyPr>
          <a:lstStyle/>
          <a:p>
            <a:pPr indent="-317500" lvl="0" marL="457200" rtl="0" algn="l">
              <a:lnSpc>
                <a:spcPct val="110000"/>
              </a:lnSpc>
              <a:spcBef>
                <a:spcPts val="1500"/>
              </a:spcBef>
              <a:spcAft>
                <a:spcPts val="0"/>
              </a:spcAft>
              <a:buClr>
                <a:schemeClr val="lt1"/>
              </a:buClr>
              <a:buSzPts val="1400"/>
              <a:buChar char="-"/>
            </a:pPr>
            <a:r>
              <a:rPr lang="en-US" sz="1400">
                <a:solidFill>
                  <a:schemeClr val="lt1"/>
                </a:solidFill>
              </a:rPr>
              <a:t>Polling allows our worker to consume messages from SQS</a:t>
            </a:r>
            <a:endParaRPr sz="1400">
              <a:solidFill>
                <a:schemeClr val="lt1"/>
              </a:solidFill>
            </a:endParaRPr>
          </a:p>
          <a:p>
            <a:pPr indent="-317500" lvl="0" marL="457200" rtl="0" algn="l">
              <a:lnSpc>
                <a:spcPct val="110000"/>
              </a:lnSpc>
              <a:spcBef>
                <a:spcPts val="0"/>
              </a:spcBef>
              <a:spcAft>
                <a:spcPts val="0"/>
              </a:spcAft>
              <a:buClr>
                <a:schemeClr val="lt1"/>
              </a:buClr>
              <a:buSzPts val="1400"/>
              <a:buChar char="-"/>
            </a:pPr>
            <a:r>
              <a:rPr lang="en-US" sz="1400">
                <a:solidFill>
                  <a:schemeClr val="lt1"/>
                </a:solidFill>
              </a:rPr>
              <a:t>Long polling</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Cheaper</a:t>
            </a:r>
            <a:endParaRPr sz="1400">
              <a:solidFill>
                <a:schemeClr val="lt1"/>
              </a:solidFill>
            </a:endParaRPr>
          </a:p>
          <a:p>
            <a:pPr indent="-317500" lvl="1" marL="914400" rtl="0" algn="l">
              <a:spcBef>
                <a:spcPts val="0"/>
              </a:spcBef>
              <a:spcAft>
                <a:spcPts val="0"/>
              </a:spcAft>
              <a:buClr>
                <a:schemeClr val="lt1"/>
              </a:buClr>
              <a:buSzPts val="1400"/>
              <a:buChar char="-"/>
            </a:pPr>
            <a:r>
              <a:rPr lang="en-US" sz="1400">
                <a:solidFill>
                  <a:schemeClr val="lt1"/>
                </a:solidFill>
              </a:rPr>
              <a:t>Reduce number of empty responses because it queries all servers and waits up to 20 seconds</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Waits between 1 and 20 seconds</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Usually preferred method to query SQS</a:t>
            </a:r>
            <a:endParaRPr sz="1400">
              <a:solidFill>
                <a:schemeClr val="lt1"/>
              </a:solidFill>
            </a:endParaRPr>
          </a:p>
          <a:p>
            <a:pPr indent="-317500" lvl="0" marL="457200" rtl="0" algn="l">
              <a:lnSpc>
                <a:spcPct val="110000"/>
              </a:lnSpc>
              <a:spcBef>
                <a:spcPts val="0"/>
              </a:spcBef>
              <a:spcAft>
                <a:spcPts val="0"/>
              </a:spcAft>
              <a:buClr>
                <a:schemeClr val="lt1"/>
              </a:buClr>
              <a:buSzPts val="1400"/>
              <a:buChar char="-"/>
            </a:pPr>
            <a:r>
              <a:rPr lang="en-US" sz="1400">
                <a:solidFill>
                  <a:schemeClr val="lt1"/>
                </a:solidFill>
              </a:rPr>
              <a:t>Short polling</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More expensive because you have more traffic toward SQS</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Queries only the portion of SQS servers</a:t>
            </a:r>
            <a:endParaRPr sz="1400">
              <a:solidFill>
                <a:schemeClr val="lt1"/>
              </a:solidFill>
            </a:endParaRPr>
          </a:p>
          <a:p>
            <a:pPr indent="-317500" lvl="1" marL="914400" rtl="0" algn="l">
              <a:lnSpc>
                <a:spcPct val="110000"/>
              </a:lnSpc>
              <a:spcBef>
                <a:spcPts val="0"/>
              </a:spcBef>
              <a:spcAft>
                <a:spcPts val="0"/>
              </a:spcAft>
              <a:buClr>
                <a:schemeClr val="lt1"/>
              </a:buClr>
              <a:buSzPts val="1400"/>
              <a:buChar char="-"/>
            </a:pPr>
            <a:r>
              <a:rPr lang="en-US" sz="1400">
                <a:solidFill>
                  <a:schemeClr val="lt1"/>
                </a:solidFill>
              </a:rPr>
              <a:t>Returns response immediately and because of that you can have a lot of empty responses</a:t>
            </a:r>
            <a:endParaRPr sz="1400">
              <a:solidFill>
                <a:schemeClr val="lt1"/>
              </a:solidFill>
            </a:endParaRPr>
          </a:p>
        </p:txBody>
      </p:sp>
      <p:pic>
        <p:nvPicPr>
          <p:cNvPr id="389" name="Google Shape;389;g22364bfbf9f_0_0"/>
          <p:cNvPicPr preferRelativeResize="0"/>
          <p:nvPr/>
        </p:nvPicPr>
        <p:blipFill>
          <a:blip r:embed="rId3">
            <a:alphaModFix/>
          </a:blip>
          <a:stretch>
            <a:fillRect/>
          </a:stretch>
        </p:blipFill>
        <p:spPr>
          <a:xfrm>
            <a:off x="5020600" y="576263"/>
            <a:ext cx="6391275" cy="2200275"/>
          </a:xfrm>
          <a:prstGeom prst="rect">
            <a:avLst/>
          </a:prstGeom>
          <a:noFill/>
          <a:ln>
            <a:noFill/>
          </a:ln>
        </p:spPr>
      </p:pic>
      <p:pic>
        <p:nvPicPr>
          <p:cNvPr id="390" name="Google Shape;390;g22364bfbf9f_0_0"/>
          <p:cNvPicPr preferRelativeResize="0"/>
          <p:nvPr/>
        </p:nvPicPr>
        <p:blipFill>
          <a:blip r:embed="rId4">
            <a:alphaModFix/>
          </a:blip>
          <a:stretch>
            <a:fillRect/>
          </a:stretch>
        </p:blipFill>
        <p:spPr>
          <a:xfrm>
            <a:off x="4945063" y="3578988"/>
            <a:ext cx="6391275" cy="220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200b1ae5b83_0_4"/>
          <p:cNvSpPr txBox="1"/>
          <p:nvPr>
            <p:ph type="title"/>
          </p:nvPr>
        </p:nvSpPr>
        <p:spPr>
          <a:xfrm>
            <a:off x="457201" y="499646"/>
            <a:ext cx="3606900" cy="646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2200"/>
              <a:buFont typeface="Calibri"/>
              <a:buNone/>
            </a:pPr>
            <a:r>
              <a:rPr lang="en-US"/>
              <a:t>Queues concepts</a:t>
            </a:r>
            <a:endParaRPr/>
          </a:p>
          <a:p>
            <a:pPr indent="0" lvl="0" marL="0" rtl="0" algn="l">
              <a:lnSpc>
                <a:spcPct val="100000"/>
              </a:lnSpc>
              <a:spcBef>
                <a:spcPts val="0"/>
              </a:spcBef>
              <a:spcAft>
                <a:spcPts val="0"/>
              </a:spcAft>
              <a:buClr>
                <a:schemeClr val="lt1"/>
              </a:buClr>
              <a:buSzPts val="2200"/>
              <a:buFont typeface="Calibri"/>
              <a:buNone/>
            </a:pPr>
            <a:r>
              <a:rPr b="0" lang="en-US" sz="2000"/>
              <a:t>Dead Letter Queue</a:t>
            </a:r>
            <a:endParaRPr b="0" sz="2000"/>
          </a:p>
        </p:txBody>
      </p:sp>
      <p:sp>
        <p:nvSpPr>
          <p:cNvPr id="397" name="Google Shape;397;g200b1ae5b83_0_4"/>
          <p:cNvSpPr txBox="1"/>
          <p:nvPr>
            <p:ph idx="1" type="body"/>
          </p:nvPr>
        </p:nvSpPr>
        <p:spPr>
          <a:xfrm>
            <a:off x="395700" y="1676400"/>
            <a:ext cx="3773700" cy="4591200"/>
          </a:xfrm>
          <a:prstGeom prst="rect">
            <a:avLst/>
          </a:prstGeom>
          <a:noFill/>
          <a:ln>
            <a:noFill/>
          </a:ln>
        </p:spPr>
        <p:txBody>
          <a:bodyPr anchorCtr="0" anchor="t" bIns="0" lIns="0" spcFirstLastPara="1" rIns="0" wrap="square" tIns="0">
            <a:noAutofit/>
          </a:bodyPr>
          <a:lstStyle/>
          <a:p>
            <a:pPr indent="-317500" lvl="0" marL="457200" rtl="0" algn="l">
              <a:lnSpc>
                <a:spcPct val="110000"/>
              </a:lnSpc>
              <a:spcBef>
                <a:spcPts val="1500"/>
              </a:spcBef>
              <a:spcAft>
                <a:spcPts val="0"/>
              </a:spcAft>
              <a:buClr>
                <a:schemeClr val="lt1"/>
              </a:buClr>
              <a:buSzPts val="1400"/>
              <a:buChar char="-"/>
            </a:pPr>
            <a:r>
              <a:rPr lang="en-US" sz="1400">
                <a:solidFill>
                  <a:schemeClr val="lt1"/>
                </a:solidFill>
              </a:rPr>
              <a:t>Stores unconsumed messages</a:t>
            </a:r>
            <a:endParaRPr sz="1400">
              <a:solidFill>
                <a:schemeClr val="lt1"/>
              </a:solidFill>
            </a:endParaRPr>
          </a:p>
          <a:p>
            <a:pPr indent="-317500" lvl="0" marL="457200" rtl="0" algn="l">
              <a:lnSpc>
                <a:spcPct val="110000"/>
              </a:lnSpc>
              <a:spcBef>
                <a:spcPts val="0"/>
              </a:spcBef>
              <a:spcAft>
                <a:spcPts val="0"/>
              </a:spcAft>
              <a:buClr>
                <a:schemeClr val="lt1"/>
              </a:buClr>
              <a:buSzPts val="1400"/>
              <a:buChar char="-"/>
            </a:pPr>
            <a:r>
              <a:rPr lang="en-US" sz="1400">
                <a:solidFill>
                  <a:schemeClr val="lt1"/>
                </a:solidFill>
              </a:rPr>
              <a:t>These are messages which can’t be processed</a:t>
            </a:r>
            <a:endParaRPr sz="1400">
              <a:solidFill>
                <a:schemeClr val="lt1"/>
              </a:solidFill>
            </a:endParaRPr>
          </a:p>
          <a:p>
            <a:pPr indent="-317500" lvl="0" marL="457200" rtl="0" algn="l">
              <a:lnSpc>
                <a:spcPct val="110000"/>
              </a:lnSpc>
              <a:spcBef>
                <a:spcPts val="0"/>
              </a:spcBef>
              <a:spcAft>
                <a:spcPts val="0"/>
              </a:spcAft>
              <a:buClr>
                <a:schemeClr val="lt1"/>
              </a:buClr>
              <a:buSzPts val="1400"/>
              <a:buChar char="-"/>
            </a:pPr>
            <a:r>
              <a:rPr lang="en-US" sz="1400">
                <a:solidFill>
                  <a:schemeClr val="lt1"/>
                </a:solidFill>
              </a:rPr>
              <a:t>In case of failure to consume message certain number of times, it will be sent from original to the dead letter queue </a:t>
            </a:r>
            <a:endParaRPr sz="1400">
              <a:solidFill>
                <a:schemeClr val="lt1"/>
              </a:solidFill>
            </a:endParaRPr>
          </a:p>
        </p:txBody>
      </p:sp>
      <p:pic>
        <p:nvPicPr>
          <p:cNvPr id="398" name="Google Shape;398;g200b1ae5b83_0_4"/>
          <p:cNvPicPr preferRelativeResize="0"/>
          <p:nvPr/>
        </p:nvPicPr>
        <p:blipFill>
          <a:blip r:embed="rId3">
            <a:alphaModFix/>
          </a:blip>
          <a:stretch>
            <a:fillRect/>
          </a:stretch>
        </p:blipFill>
        <p:spPr>
          <a:xfrm>
            <a:off x="5106988" y="2090738"/>
            <a:ext cx="6067425" cy="267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22364bfbf9f_0_21"/>
          <p:cNvSpPr txBox="1"/>
          <p:nvPr>
            <p:ph type="title"/>
          </p:nvPr>
        </p:nvSpPr>
        <p:spPr>
          <a:xfrm>
            <a:off x="457200" y="3028800"/>
            <a:ext cx="11277600" cy="8004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lt1"/>
              </a:buClr>
              <a:buSzPts val="7200"/>
              <a:buFont typeface="Calibri"/>
              <a:buNone/>
            </a:pPr>
            <a:r>
              <a:rPr lang="en-US" sz="5200">
                <a:latin typeface="Arial"/>
                <a:ea typeface="Arial"/>
                <a:cs typeface="Arial"/>
                <a:sym typeface="Arial"/>
              </a:rPr>
              <a:t>SNS</a:t>
            </a:r>
            <a:endParaRPr sz="7200"/>
          </a:p>
        </p:txBody>
      </p:sp>
    </p:spTree>
  </p:cSld>
  <p:clrMapOvr>
    <a:masterClrMapping/>
  </p:clrMapOvr>
</p:sld>
</file>

<file path=ppt/theme/theme1.xml><?xml version="1.0" encoding="utf-8"?>
<a:theme xmlns:a="http://schemas.openxmlformats.org/drawingml/2006/main" xmlns:r="http://schemas.openxmlformats.org/officeDocument/2006/relationships" name="EPAM Master 2021.3">
  <a:themeElements>
    <a:clrScheme name="Custom 3">
      <a:dk1>
        <a:srgbClr val="222222"/>
      </a:dk1>
      <a:lt1>
        <a:srgbClr val="FFFFFF"/>
      </a:lt1>
      <a:dk2>
        <a:srgbClr val="A0A0A0"/>
      </a:dk2>
      <a:lt2>
        <a:srgbClr val="F6F6F6"/>
      </a:lt2>
      <a:accent1>
        <a:srgbClr val="222222"/>
      </a:accent1>
      <a:accent2>
        <a:srgbClr val="76CDD8"/>
      </a:accent2>
      <a:accent3>
        <a:srgbClr val="FFC000"/>
      </a:accent3>
      <a:accent4>
        <a:srgbClr val="445464"/>
      </a:accent4>
      <a:accent5>
        <a:srgbClr val="008ACE"/>
      </a:accent5>
      <a:accent6>
        <a:srgbClr val="38C2D7"/>
      </a:accent6>
      <a:hlink>
        <a:srgbClr val="76CDD8"/>
      </a:hlink>
      <a:folHlink>
        <a:srgbClr val="A0A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2020-10-27T12:12:11Z</dcterms:created>
  <dc:creator>Palina Vilava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0x010100BA117DE914E1FC49A35D90CD8516D943</vt:lpwstr>
  </property>
  <property fmtid="{D5CDD505-2E9C-101B-9397-08002B2CF9AE}" pid="3" name="MSIP_Label_2a535040-0af2-483f-adc3-a132c21e3e2b_Enabled">
    <vt:lpwstr>true</vt:lpwstr>
  </property>
  <property fmtid="{D5CDD505-2E9C-101B-9397-08002B2CF9AE}" pid="4" name="MSIP_Label_2a535040-0af2-483f-adc3-a132c21e3e2b_SetDate">
    <vt:lpwstr>2022-08-31T09:37:40Z</vt:lpwstr>
  </property>
  <property fmtid="{D5CDD505-2E9C-101B-9397-08002B2CF9AE}" pid="5" name="MSIP_Label_2a535040-0af2-483f-adc3-a132c21e3e2b_Method">
    <vt:lpwstr>Standard</vt:lpwstr>
  </property>
  <property fmtid="{D5CDD505-2E9C-101B-9397-08002B2CF9AE}" pid="6" name="MSIP_Label_2a535040-0af2-483f-adc3-a132c21e3e2b_Name">
    <vt:lpwstr>EPAM_Confidential</vt:lpwstr>
  </property>
  <property fmtid="{D5CDD505-2E9C-101B-9397-08002B2CF9AE}" pid="7" name="MSIP_Label_2a535040-0af2-483f-adc3-a132c21e3e2b_SiteId">
    <vt:lpwstr>b41b72d0-4e9f-4c26-8a69-f949f367c91d</vt:lpwstr>
  </property>
  <property fmtid="{D5CDD505-2E9C-101B-9397-08002B2CF9AE}" pid="8" name="MSIP_Label_2a535040-0af2-483f-adc3-a132c21e3e2b_ActionId">
    <vt:lpwstr>7c8e6d72-bbfd-40ea-9fe8-91a45a19d5f2</vt:lpwstr>
  </property>
  <property fmtid="{D5CDD505-2E9C-101B-9397-08002B2CF9AE}" pid="9" name="MSIP_Label_2a535040-0af2-483f-adc3-a132c21e3e2b_ContentBits">
    <vt:lpwstr>0</vt:lpwstr>
  </property>
</Properties>
</file>