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6DB6-96E7-40FC-95FF-8F2A3515A0F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68F9-FB6B-4EA2-9930-FAE3D2373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6DB6-96E7-40FC-95FF-8F2A3515A0F7}" type="datetimeFigureOut">
              <a:rPr lang="en-GB" smtClean="0"/>
              <a:t>07/06/2024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68F9-FB6B-4EA2-9930-FAE3D2373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362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97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07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45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79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73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EPA</dc:creator>
  <cp:lastModifiedBy>EPA</cp:lastModifiedBy>
  <cp:revision>1</cp:revision>
  <dcterms:created xsi:type="dcterms:W3CDTF">2024-06-07T19:43:52Z</dcterms:created>
  <dcterms:modified xsi:type="dcterms:W3CDTF">2024-06-07T19:43:52Z</dcterms:modified>
</cp:coreProperties>
</file>