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21868" y="3933056"/>
                <a:ext cx="2339230" cy="1520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i="1">
                              <a:latin typeface="Cambria Math"/>
                            </a:rPr>
                            <m:t>+</m:t>
                          </m:r>
                          <m:r>
                            <a:rPr lang="ru-RU" sz="3200" i="1">
                              <a:latin typeface="Cambria Math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8" y="3933056"/>
                <a:ext cx="2339230" cy="1520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3059832" y="764704"/>
            <a:ext cx="3960440" cy="2343001"/>
            <a:chOff x="3059832" y="764704"/>
            <a:chExt cx="3960440" cy="2343001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3059832" y="764704"/>
              <a:ext cx="2341563" cy="1550913"/>
              <a:chOff x="4355976" y="1556792"/>
              <a:chExt cx="2341563" cy="1550913"/>
            </a:xfrm>
          </p:grpSpPr>
          <p:sp>
            <p:nvSpPr>
              <p:cNvPr id="23" name="Прямоугольник 22"/>
              <p:cNvSpPr/>
              <p:nvPr/>
            </p:nvSpPr>
            <p:spPr>
              <a:xfrm>
                <a:off x="4355976" y="1811561"/>
                <a:ext cx="2341563" cy="1296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1556792"/>
                <a:ext cx="2341563" cy="1517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9" name="Группа 18"/>
            <p:cNvGrpSpPr/>
            <p:nvPr/>
          </p:nvGrpSpPr>
          <p:grpSpPr>
            <a:xfrm>
              <a:off x="3779912" y="1124744"/>
              <a:ext cx="2341563" cy="1550913"/>
              <a:chOff x="4355976" y="1556792"/>
              <a:chExt cx="2341563" cy="1550913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355976" y="1811561"/>
                <a:ext cx="2341563" cy="1296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1556792"/>
                <a:ext cx="2341563" cy="1517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4678709" y="1556792"/>
              <a:ext cx="2341563" cy="1550913"/>
              <a:chOff x="4355976" y="1556792"/>
              <a:chExt cx="2341563" cy="1550913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4355976" y="1811561"/>
                <a:ext cx="2341563" cy="1296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1556792"/>
                <a:ext cx="2341563" cy="1517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2050" name="Picture 2" descr="https://lh4.googleusercontent.com/ygDoaAAFcskCZrd3IFIZeqZkMWmAEbdk4lrP6zjK9PQjz3VgLEgi9OeqNQ8CsLmxj1GneuJvGmhnC0ECl4ktHaDqDWUnX5D75m_JvhCbOGNVkrjJbbie4Q0qVjAFG0PM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86" l="0" r="100000">
                        <a14:foregroundMark x1="68846" y1="79643" x2="71923" y2="77143"/>
                        <a14:foregroundMark x1="73846" y1="75357" x2="82308" y2="69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79385">
            <a:off x="5505154" y="3932188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4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lh3.googleusercontent.com/ITnU27lfzZfiTVasdhM4EaV2_H8tPGlfMZExd0p2JehQsc8QDuzrTGrB7AeUmvXJN30J5sPjrsJhLkGxX5LLeQF7x1EiCgQw4IO7Ldn0mURJ_KzMYoO1bgo8vUYT2H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86152"/>
            <a:ext cx="4593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6780469" y="3915253"/>
            <a:ext cx="2097830" cy="2004164"/>
            <a:chOff x="1461866" y="875518"/>
            <a:chExt cx="4024064" cy="3600400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 flipV="1">
              <a:off x="1821906" y="1508993"/>
              <a:ext cx="3542182" cy="160123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1821906" y="875518"/>
              <a:ext cx="0" cy="36004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1461866" y="4115878"/>
              <a:ext cx="402406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Овал 6"/>
            <p:cNvSpPr/>
            <p:nvPr/>
          </p:nvSpPr>
          <p:spPr>
            <a:xfrm>
              <a:off x="2830018" y="244475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090430" y="256490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582574" y="244520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220854" y="169275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3503242" y="170080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2635894" y="2891742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960442" y="1938576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112842" y="230235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2527882" y="224901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343024" y="2426492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2974034" y="259376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4274860" y="206084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4414194" y="1800770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3923928" y="1718816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3156150" y="213628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3271136" y="2649463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3388100" y="213628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3134818" y="183730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726826" y="272692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4211960" y="1862832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655642" y="185320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4112842" y="2090976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4265242" y="245475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427260" y="221324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4566594" y="1953170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4076328" y="1871216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540500" y="228868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100498" y="283740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382886" y="284545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840086" y="3083226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92486" y="344700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3154504" y="3205498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293838" y="2945420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2803572" y="2863466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2267744" y="3280934"/>
              <a:ext cx="54000" cy="5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384998" y="947069"/>
            <a:ext cx="3466922" cy="3009762"/>
            <a:chOff x="1547664" y="1124744"/>
            <a:chExt cx="4024064" cy="3600400"/>
          </a:xfrm>
        </p:grpSpPr>
        <p:cxnSp>
          <p:nvCxnSpPr>
            <p:cNvPr id="43" name="Прямая соединительная линия 42"/>
            <p:cNvCxnSpPr/>
            <p:nvPr/>
          </p:nvCxnSpPr>
          <p:spPr>
            <a:xfrm>
              <a:off x="1907704" y="1124744"/>
              <a:ext cx="0" cy="36004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1547664" y="4365104"/>
              <a:ext cx="402406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2915816" y="1659810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176228" y="3789040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2668372" y="1660260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4306652" y="1941984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3589040" y="2924944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2721692" y="3140968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046240" y="3162712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4198640" y="2551584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2613680" y="2498244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2428822" y="2675718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3059832" y="1808820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4360658" y="4005064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4499992" y="2049996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4844636" y="3314371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авнобедренный треугольник 58"/>
            <p:cNvSpPr/>
            <p:nvPr/>
          </p:nvSpPr>
          <p:spPr>
            <a:xfrm>
              <a:off x="3419872" y="1484784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>
              <a:off x="3489784" y="3254102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Равнобедренный треугольник 60"/>
            <p:cNvSpPr/>
            <p:nvPr/>
          </p:nvSpPr>
          <p:spPr>
            <a:xfrm>
              <a:off x="3122222" y="2770066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>
              <a:off x="3396680" y="1714266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авнобедренный треугольник 62"/>
            <p:cNvSpPr/>
            <p:nvPr/>
          </p:nvSpPr>
          <p:spPr>
            <a:xfrm>
              <a:off x="3334074" y="2329978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авнобедренный треугольник 63"/>
            <p:cNvSpPr/>
            <p:nvPr/>
          </p:nvSpPr>
          <p:spPr>
            <a:xfrm>
              <a:off x="2829998" y="2649528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авнобедренный треугольник 64"/>
            <p:cNvSpPr/>
            <p:nvPr/>
          </p:nvSpPr>
          <p:spPr>
            <a:xfrm>
              <a:off x="3713076" y="3428213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авнобедренный треугольник 65"/>
            <p:cNvSpPr/>
            <p:nvPr/>
          </p:nvSpPr>
          <p:spPr>
            <a:xfrm>
              <a:off x="3349960" y="1934130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Равнобедренный треугольник 66"/>
            <p:cNvSpPr/>
            <p:nvPr/>
          </p:nvSpPr>
          <p:spPr>
            <a:xfrm>
              <a:off x="3922812" y="2864675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Равнобедренный треугольник 67"/>
            <p:cNvSpPr/>
            <p:nvPr/>
          </p:nvSpPr>
          <p:spPr>
            <a:xfrm>
              <a:off x="3836504" y="3819050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Равнобедренный треугольник 68"/>
            <p:cNvSpPr/>
            <p:nvPr/>
          </p:nvSpPr>
          <p:spPr>
            <a:xfrm>
              <a:off x="3782988" y="2397410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>
              <a:off x="4538092" y="3668502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/>
            <p:cNvSpPr/>
            <p:nvPr/>
          </p:nvSpPr>
          <p:spPr>
            <a:xfrm>
              <a:off x="3241948" y="4080500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3356934" y="3873599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3473898" y="4080500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Равнобедренный треугольник 73"/>
            <p:cNvSpPr/>
            <p:nvPr/>
          </p:nvSpPr>
          <p:spPr>
            <a:xfrm>
              <a:off x="3511998" y="3550822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Равнобедренный треугольник 74"/>
            <p:cNvSpPr/>
            <p:nvPr/>
          </p:nvSpPr>
          <p:spPr>
            <a:xfrm>
              <a:off x="3653958" y="3735592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/>
            <p:cNvSpPr/>
            <p:nvPr/>
          </p:nvSpPr>
          <p:spPr>
            <a:xfrm>
              <a:off x="3220616" y="2086530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2812624" y="1941984"/>
              <a:ext cx="108012" cy="10801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Равнобедренный треугольник 77"/>
            <p:cNvSpPr/>
            <p:nvPr/>
          </p:nvSpPr>
          <p:spPr>
            <a:xfrm>
              <a:off x="4132078" y="2814220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Равнобедренный треугольник 78"/>
            <p:cNvSpPr/>
            <p:nvPr/>
          </p:nvSpPr>
          <p:spPr>
            <a:xfrm>
              <a:off x="4328846" y="2934758"/>
              <a:ext cx="139824" cy="1205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06" y="3975709"/>
            <a:ext cx="5926137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>
            <a:off x="505462" y="955273"/>
            <a:ext cx="3466922" cy="3009762"/>
            <a:chOff x="384998" y="947069"/>
            <a:chExt cx="3466922" cy="3009762"/>
          </a:xfrm>
        </p:grpSpPr>
        <p:sp>
          <p:nvSpPr>
            <p:cNvPr id="88" name="Полилиния 87"/>
            <p:cNvSpPr/>
            <p:nvPr/>
          </p:nvSpPr>
          <p:spPr>
            <a:xfrm>
              <a:off x="2392073" y="1730594"/>
              <a:ext cx="778089" cy="1202050"/>
            </a:xfrm>
            <a:custGeom>
              <a:avLst/>
              <a:gdLst>
                <a:gd name="connsiteX0" fmla="*/ 284878 w 663036"/>
                <a:gd name="connsiteY0" fmla="*/ 8735 h 1121103"/>
                <a:gd name="connsiteX1" fmla="*/ 10558 w 663036"/>
                <a:gd name="connsiteY1" fmla="*/ 618335 h 1121103"/>
                <a:gd name="connsiteX2" fmla="*/ 658258 w 663036"/>
                <a:gd name="connsiteY2" fmla="*/ 1106015 h 1121103"/>
                <a:gd name="connsiteX3" fmla="*/ 284878 w 663036"/>
                <a:gd name="connsiteY3" fmla="*/ 8735 h 112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36" h="1121103">
                  <a:moveTo>
                    <a:pt x="284878" y="8735"/>
                  </a:moveTo>
                  <a:cubicBezTo>
                    <a:pt x="176928" y="-72545"/>
                    <a:pt x="-51672" y="435455"/>
                    <a:pt x="10558" y="618335"/>
                  </a:cubicBezTo>
                  <a:cubicBezTo>
                    <a:pt x="72788" y="801215"/>
                    <a:pt x="611268" y="1203805"/>
                    <a:pt x="658258" y="1106015"/>
                  </a:cubicBezTo>
                  <a:cubicBezTo>
                    <a:pt x="705248" y="1008225"/>
                    <a:pt x="392828" y="90015"/>
                    <a:pt x="284878" y="8735"/>
                  </a:cubicBezTo>
                  <a:close/>
                </a:path>
              </a:pathLst>
            </a:custGeom>
            <a:pattFill prst="dashHorz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 86"/>
            <p:cNvSpPr/>
            <p:nvPr/>
          </p:nvSpPr>
          <p:spPr>
            <a:xfrm>
              <a:off x="1310256" y="2667009"/>
              <a:ext cx="1253531" cy="868102"/>
            </a:xfrm>
            <a:custGeom>
              <a:avLst/>
              <a:gdLst>
                <a:gd name="connsiteX0" fmla="*/ 838582 w 1026544"/>
                <a:gd name="connsiteY0" fmla="*/ 180 h 765181"/>
                <a:gd name="connsiteX1" fmla="*/ 960502 w 1026544"/>
                <a:gd name="connsiteY1" fmla="*/ 640260 h 765181"/>
                <a:gd name="connsiteX2" fmla="*/ 382 w 1026544"/>
                <a:gd name="connsiteY2" fmla="*/ 708840 h 765181"/>
                <a:gd name="connsiteX3" fmla="*/ 838582 w 1026544"/>
                <a:gd name="connsiteY3" fmla="*/ 180 h 7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544" h="765181">
                  <a:moveTo>
                    <a:pt x="838582" y="180"/>
                  </a:moveTo>
                  <a:cubicBezTo>
                    <a:pt x="998602" y="-11250"/>
                    <a:pt x="1100202" y="522150"/>
                    <a:pt x="960502" y="640260"/>
                  </a:cubicBezTo>
                  <a:cubicBezTo>
                    <a:pt x="820802" y="758370"/>
                    <a:pt x="19432" y="815520"/>
                    <a:pt x="382" y="708840"/>
                  </a:cubicBezTo>
                  <a:cubicBezTo>
                    <a:pt x="-18668" y="602160"/>
                    <a:pt x="678562" y="11610"/>
                    <a:pt x="838582" y="180"/>
                  </a:cubicBezTo>
                  <a:close/>
                </a:path>
              </a:pathLst>
            </a:custGeom>
            <a:pattFill prst="ltHorz">
              <a:fgClr>
                <a:srgbClr val="00B0F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олилиния 85"/>
            <p:cNvSpPr/>
            <p:nvPr/>
          </p:nvSpPr>
          <p:spPr>
            <a:xfrm rot="4010438">
              <a:off x="589927" y="1434793"/>
              <a:ext cx="1613637" cy="1487676"/>
            </a:xfrm>
            <a:custGeom>
              <a:avLst/>
              <a:gdLst>
                <a:gd name="connsiteX0" fmla="*/ 661686 w 1434707"/>
                <a:gd name="connsiteY0" fmla="*/ 10870 h 1335475"/>
                <a:gd name="connsiteX1" fmla="*/ 13986 w 1434707"/>
                <a:gd name="connsiteY1" fmla="*/ 681430 h 1335475"/>
                <a:gd name="connsiteX2" fmla="*/ 1339866 w 1434707"/>
                <a:gd name="connsiteY2" fmla="*/ 1329130 h 1335475"/>
                <a:gd name="connsiteX3" fmla="*/ 1286526 w 1434707"/>
                <a:gd name="connsiteY3" fmla="*/ 970990 h 1335475"/>
                <a:gd name="connsiteX4" fmla="*/ 951246 w 1434707"/>
                <a:gd name="connsiteY4" fmla="*/ 315670 h 1335475"/>
                <a:gd name="connsiteX5" fmla="*/ 661686 w 1434707"/>
                <a:gd name="connsiteY5" fmla="*/ 10870 h 13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4707" h="1335475">
                  <a:moveTo>
                    <a:pt x="661686" y="10870"/>
                  </a:moveTo>
                  <a:cubicBezTo>
                    <a:pt x="505476" y="71830"/>
                    <a:pt x="-99044" y="461720"/>
                    <a:pt x="13986" y="681430"/>
                  </a:cubicBezTo>
                  <a:cubicBezTo>
                    <a:pt x="127016" y="901140"/>
                    <a:pt x="1127776" y="1280870"/>
                    <a:pt x="1339866" y="1329130"/>
                  </a:cubicBezTo>
                  <a:cubicBezTo>
                    <a:pt x="1551956" y="1377390"/>
                    <a:pt x="1351296" y="1139900"/>
                    <a:pt x="1286526" y="970990"/>
                  </a:cubicBezTo>
                  <a:cubicBezTo>
                    <a:pt x="1221756" y="802080"/>
                    <a:pt x="1054116" y="473150"/>
                    <a:pt x="951246" y="315670"/>
                  </a:cubicBezTo>
                  <a:cubicBezTo>
                    <a:pt x="848376" y="158190"/>
                    <a:pt x="817896" y="-50090"/>
                    <a:pt x="661686" y="10870"/>
                  </a:cubicBezTo>
                  <a:close/>
                </a:path>
              </a:pathLst>
            </a:custGeom>
            <a:pattFill prst="dk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8" name="Прямая соединительная линия 47"/>
            <p:cNvCxnSpPr/>
            <p:nvPr/>
          </p:nvCxnSpPr>
          <p:spPr>
            <a:xfrm>
              <a:off x="695190" y="947069"/>
              <a:ext cx="0" cy="30097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384998" y="3655855"/>
              <a:ext cx="346692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Овал 49"/>
            <p:cNvSpPr/>
            <p:nvPr/>
          </p:nvSpPr>
          <p:spPr>
            <a:xfrm>
              <a:off x="1472817" y="1613838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971600" y="2564904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1259632" y="1614214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2699792" y="1898547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971600" y="2132856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1396479" y="2632536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365500" y="2331619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2668940" y="2139839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1303421" y="2095249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/>
            <p:cNvSpPr/>
            <p:nvPr/>
          </p:nvSpPr>
          <p:spPr>
            <a:xfrm>
              <a:off x="1144157" y="2243609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/>
            <p:cNvSpPr/>
            <p:nvPr/>
          </p:nvSpPr>
          <p:spPr>
            <a:xfrm>
              <a:off x="1596893" y="1738403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/>
            <p:cNvSpPr/>
            <p:nvPr/>
          </p:nvSpPr>
          <p:spPr>
            <a:xfrm>
              <a:off x="2966775" y="2618627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2843808" y="2258587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2627784" y="2564904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авнобедренный треугольник 63"/>
            <p:cNvSpPr/>
            <p:nvPr/>
          </p:nvSpPr>
          <p:spPr>
            <a:xfrm>
              <a:off x="1626531" y="3356992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авнобедренный треугольник 64"/>
            <p:cNvSpPr/>
            <p:nvPr/>
          </p:nvSpPr>
          <p:spPr>
            <a:xfrm>
              <a:off x="2178691" y="2771895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авнобедренный треугольник 65"/>
            <p:cNvSpPr/>
            <p:nvPr/>
          </p:nvSpPr>
          <p:spPr>
            <a:xfrm>
              <a:off x="1859247" y="3356992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Равнобедренный треугольник 66"/>
            <p:cNvSpPr/>
            <p:nvPr/>
          </p:nvSpPr>
          <p:spPr>
            <a:xfrm>
              <a:off x="1956939" y="2924781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Равнобедренный треугольник 67"/>
            <p:cNvSpPr/>
            <p:nvPr/>
          </p:nvSpPr>
          <p:spPr>
            <a:xfrm>
              <a:off x="1765925" y="3104360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Равнобедренный треугольник 68"/>
            <p:cNvSpPr/>
            <p:nvPr/>
          </p:nvSpPr>
          <p:spPr>
            <a:xfrm>
              <a:off x="1499207" y="3256228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>
              <a:off x="2310835" y="2973423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>
              <a:off x="2126045" y="3300144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>
              <a:off x="2483768" y="2032092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>
              <a:off x="2356942" y="3199380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Равнобедренный треугольник 73"/>
            <p:cNvSpPr/>
            <p:nvPr/>
          </p:nvSpPr>
          <p:spPr>
            <a:xfrm>
              <a:off x="1067159" y="1844824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Равнобедренный треугольник 74"/>
            <p:cNvSpPr/>
            <p:nvPr/>
          </p:nvSpPr>
          <p:spPr>
            <a:xfrm>
              <a:off x="2411760" y="2248116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/>
            <p:cNvSpPr/>
            <p:nvPr/>
          </p:nvSpPr>
          <p:spPr>
            <a:xfrm>
              <a:off x="1028221" y="2808550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1127287" y="2635591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1228057" y="2808550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Равнобедренный треугольник 78"/>
            <p:cNvSpPr/>
            <p:nvPr/>
          </p:nvSpPr>
          <p:spPr>
            <a:xfrm>
              <a:off x="2017132" y="3112212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>
              <a:off x="2199670" y="3129613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1735416" y="1970555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/>
            <p:cNvSpPr/>
            <p:nvPr/>
          </p:nvSpPr>
          <p:spPr>
            <a:xfrm>
              <a:off x="1383912" y="1849722"/>
              <a:ext cx="93057" cy="9029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Равнобедренный треугольник 82"/>
            <p:cNvSpPr/>
            <p:nvPr/>
          </p:nvSpPr>
          <p:spPr>
            <a:xfrm>
              <a:off x="2611593" y="2359390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Равнобедренный треугольник 83"/>
            <p:cNvSpPr/>
            <p:nvPr/>
          </p:nvSpPr>
          <p:spPr>
            <a:xfrm>
              <a:off x="2781118" y="2460154"/>
              <a:ext cx="120465" cy="10076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rgbClr val="B19E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0" name="Picture 2" descr="https://lh3.googleusercontent.com/JhqF4Vc1ng4PAc3LL1U80UGpiwJmW8ZhjX92gjbsuBjwlpjl6pMq1xKXcptsQLxRJyMiyshXXd_yZXCAUfCRNrY8CH63neJrt4QV3JjGcIXs86yHlZurg3rZzxaaQPS_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2"/>
          <a:stretch/>
        </p:blipFill>
        <p:spPr bwMode="auto">
          <a:xfrm>
            <a:off x="4139952" y="3810000"/>
            <a:ext cx="4724400" cy="19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Группа 88"/>
          <p:cNvGrpSpPr/>
          <p:nvPr/>
        </p:nvGrpSpPr>
        <p:grpSpPr>
          <a:xfrm>
            <a:off x="5245797" y="2155347"/>
            <a:ext cx="865762" cy="666357"/>
            <a:chOff x="4561027" y="785504"/>
            <a:chExt cx="2330169" cy="1936396"/>
          </a:xfrm>
        </p:grpSpPr>
        <p:sp>
          <p:nvSpPr>
            <p:cNvPr id="91" name="Полилиния 90"/>
            <p:cNvSpPr/>
            <p:nvPr/>
          </p:nvSpPr>
          <p:spPr>
            <a:xfrm>
              <a:off x="6113107" y="976581"/>
              <a:ext cx="778089" cy="1202050"/>
            </a:xfrm>
            <a:custGeom>
              <a:avLst/>
              <a:gdLst>
                <a:gd name="connsiteX0" fmla="*/ 284878 w 663036"/>
                <a:gd name="connsiteY0" fmla="*/ 8735 h 1121103"/>
                <a:gd name="connsiteX1" fmla="*/ 10558 w 663036"/>
                <a:gd name="connsiteY1" fmla="*/ 618335 h 1121103"/>
                <a:gd name="connsiteX2" fmla="*/ 658258 w 663036"/>
                <a:gd name="connsiteY2" fmla="*/ 1106015 h 1121103"/>
                <a:gd name="connsiteX3" fmla="*/ 284878 w 663036"/>
                <a:gd name="connsiteY3" fmla="*/ 8735 h 112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36" h="1121103">
                  <a:moveTo>
                    <a:pt x="284878" y="8735"/>
                  </a:moveTo>
                  <a:cubicBezTo>
                    <a:pt x="176928" y="-72545"/>
                    <a:pt x="-51672" y="435455"/>
                    <a:pt x="10558" y="618335"/>
                  </a:cubicBezTo>
                  <a:cubicBezTo>
                    <a:pt x="72788" y="801215"/>
                    <a:pt x="611268" y="1203805"/>
                    <a:pt x="658258" y="1106015"/>
                  </a:cubicBezTo>
                  <a:cubicBezTo>
                    <a:pt x="705248" y="1008225"/>
                    <a:pt x="392828" y="90015"/>
                    <a:pt x="284878" y="8735"/>
                  </a:cubicBezTo>
                  <a:close/>
                </a:path>
              </a:pathLst>
            </a:custGeom>
            <a:pattFill prst="dashHorz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олилиния 91"/>
            <p:cNvSpPr/>
            <p:nvPr/>
          </p:nvSpPr>
          <p:spPr>
            <a:xfrm>
              <a:off x="5075383" y="1853798"/>
              <a:ext cx="1253531" cy="868102"/>
            </a:xfrm>
            <a:custGeom>
              <a:avLst/>
              <a:gdLst>
                <a:gd name="connsiteX0" fmla="*/ 838582 w 1026544"/>
                <a:gd name="connsiteY0" fmla="*/ 180 h 765181"/>
                <a:gd name="connsiteX1" fmla="*/ 960502 w 1026544"/>
                <a:gd name="connsiteY1" fmla="*/ 640260 h 765181"/>
                <a:gd name="connsiteX2" fmla="*/ 382 w 1026544"/>
                <a:gd name="connsiteY2" fmla="*/ 708840 h 765181"/>
                <a:gd name="connsiteX3" fmla="*/ 838582 w 1026544"/>
                <a:gd name="connsiteY3" fmla="*/ 180 h 7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544" h="765181">
                  <a:moveTo>
                    <a:pt x="838582" y="180"/>
                  </a:moveTo>
                  <a:cubicBezTo>
                    <a:pt x="998602" y="-11250"/>
                    <a:pt x="1100202" y="522150"/>
                    <a:pt x="960502" y="640260"/>
                  </a:cubicBezTo>
                  <a:cubicBezTo>
                    <a:pt x="820802" y="758370"/>
                    <a:pt x="19432" y="815520"/>
                    <a:pt x="382" y="708840"/>
                  </a:cubicBezTo>
                  <a:cubicBezTo>
                    <a:pt x="-18668" y="602160"/>
                    <a:pt x="678562" y="11610"/>
                    <a:pt x="838582" y="180"/>
                  </a:cubicBezTo>
                  <a:close/>
                </a:path>
              </a:pathLst>
            </a:custGeom>
            <a:pattFill prst="ltHorz">
              <a:fgClr>
                <a:srgbClr val="00B0F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/>
            <p:cNvSpPr/>
            <p:nvPr/>
          </p:nvSpPr>
          <p:spPr>
            <a:xfrm rot="4010438">
              <a:off x="4498046" y="848485"/>
              <a:ext cx="1613637" cy="1487676"/>
            </a:xfrm>
            <a:custGeom>
              <a:avLst/>
              <a:gdLst>
                <a:gd name="connsiteX0" fmla="*/ 661686 w 1434707"/>
                <a:gd name="connsiteY0" fmla="*/ 10870 h 1335475"/>
                <a:gd name="connsiteX1" fmla="*/ 13986 w 1434707"/>
                <a:gd name="connsiteY1" fmla="*/ 681430 h 1335475"/>
                <a:gd name="connsiteX2" fmla="*/ 1339866 w 1434707"/>
                <a:gd name="connsiteY2" fmla="*/ 1329130 h 1335475"/>
                <a:gd name="connsiteX3" fmla="*/ 1286526 w 1434707"/>
                <a:gd name="connsiteY3" fmla="*/ 970990 h 1335475"/>
                <a:gd name="connsiteX4" fmla="*/ 951246 w 1434707"/>
                <a:gd name="connsiteY4" fmla="*/ 315670 h 1335475"/>
                <a:gd name="connsiteX5" fmla="*/ 661686 w 1434707"/>
                <a:gd name="connsiteY5" fmla="*/ 10870 h 13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4707" h="1335475">
                  <a:moveTo>
                    <a:pt x="661686" y="10870"/>
                  </a:moveTo>
                  <a:cubicBezTo>
                    <a:pt x="505476" y="71830"/>
                    <a:pt x="-99044" y="461720"/>
                    <a:pt x="13986" y="681430"/>
                  </a:cubicBezTo>
                  <a:cubicBezTo>
                    <a:pt x="127016" y="901140"/>
                    <a:pt x="1127776" y="1280870"/>
                    <a:pt x="1339866" y="1329130"/>
                  </a:cubicBezTo>
                  <a:cubicBezTo>
                    <a:pt x="1551956" y="1377390"/>
                    <a:pt x="1351296" y="1139900"/>
                    <a:pt x="1286526" y="970990"/>
                  </a:cubicBezTo>
                  <a:cubicBezTo>
                    <a:pt x="1221756" y="802080"/>
                    <a:pt x="1054116" y="473150"/>
                    <a:pt x="951246" y="315670"/>
                  </a:cubicBezTo>
                  <a:cubicBezTo>
                    <a:pt x="848376" y="158190"/>
                    <a:pt x="817896" y="-50090"/>
                    <a:pt x="661686" y="10870"/>
                  </a:cubicBezTo>
                  <a:close/>
                </a:path>
              </a:pathLst>
            </a:custGeom>
            <a:pattFill prst="dk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0449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674738" y="260648"/>
            <a:ext cx="3274448" cy="3387517"/>
            <a:chOff x="674738" y="260648"/>
            <a:chExt cx="3274448" cy="3387517"/>
          </a:xfrm>
        </p:grpSpPr>
        <p:pic>
          <p:nvPicPr>
            <p:cNvPr id="1041" name="Picture 12" descr="Тетрадный лист, текстура, фон, фото, notebook page texture background"/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9" t="55984" r="66062" b="1"/>
            <a:stretch/>
          </p:blipFill>
          <p:spPr bwMode="auto">
            <a:xfrm>
              <a:off x="780834" y="390634"/>
              <a:ext cx="3119305" cy="325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Прямая соединительная линия 78"/>
            <p:cNvCxnSpPr/>
            <p:nvPr/>
          </p:nvCxnSpPr>
          <p:spPr>
            <a:xfrm>
              <a:off x="1832604" y="260648"/>
              <a:ext cx="0" cy="32559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H="1">
              <a:off x="674738" y="3143582"/>
              <a:ext cx="3274448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8" name="Picture 10" descr="парабола скачать бесплатно - Логотип Портативный Сетевой Фирменный Шрифт  Графические Продукта - футбольный мяч движением параболы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88" l="38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47" y="426715"/>
              <a:ext cx="2097589" cy="2743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0" descr="парабола скачать бесплатно - Логотип Портативный Сетевой Фирменный Шрифт  Графические Продукта - футбольный мяч движением параболы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88" l="38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715" y="426716"/>
              <a:ext cx="1440655" cy="2743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10" descr="парабола скачать бесплатно - Логотип Портативный Сетевой Фирменный Шрифт  Графические Продукта - футбольный мяч движением параболы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88" l="38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39860"/>
              <a:ext cx="1475046" cy="2743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Овал 1"/>
            <p:cNvSpPr/>
            <p:nvPr/>
          </p:nvSpPr>
          <p:spPr>
            <a:xfrm>
              <a:off x="1781248" y="3057918"/>
              <a:ext cx="101096" cy="101096"/>
            </a:xfrm>
            <a:prstGeom prst="ellipse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65732" y="2574316"/>
              <a:ext cx="101096" cy="101096"/>
            </a:xfrm>
            <a:prstGeom prst="ellipse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2087130" y="2564904"/>
              <a:ext cx="101096" cy="101096"/>
            </a:xfrm>
            <a:prstGeom prst="ellipse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1145541" y="976460"/>
              <a:ext cx="101096" cy="101096"/>
            </a:xfrm>
            <a:prstGeom prst="ellipse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2407392" y="969686"/>
              <a:ext cx="101096" cy="101096"/>
            </a:xfrm>
            <a:prstGeom prst="ellipse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1475656" y="2836702"/>
              <a:ext cx="101096" cy="1010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89334" y="2840270"/>
              <a:ext cx="101096" cy="1010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24557" y="2023749"/>
              <a:ext cx="101096" cy="1010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413964" y="2034449"/>
              <a:ext cx="101096" cy="1010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126491" y="3069585"/>
              <a:ext cx="101096" cy="1010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1781652" y="2567187"/>
              <a:ext cx="101096" cy="1010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2411760" y="2567187"/>
              <a:ext cx="101096" cy="1010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1440668" y="969686"/>
              <a:ext cx="101096" cy="1010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738780" y="969686"/>
              <a:ext cx="101096" cy="1010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019" b="85926" l="19115" r="46823">
                        <a14:foregroundMark x1="34063" y1="68148" x2="34479" y2="80093"/>
                        <a14:foregroundMark x1="32604" y1="77870" x2="34219" y2="83056"/>
                        <a14:foregroundMark x1="20938" y1="52963" x2="20938" y2="52963"/>
                        <a14:foregroundMark x1="21927" y1="53241" x2="41563" y2="46944"/>
                        <a14:foregroundMark x1="28698" y1="53426" x2="40885" y2="50000"/>
                        <a14:foregroundMark x1="31823" y1="53796" x2="38906" y2="52130"/>
                        <a14:foregroundMark x1="42448" y1="47037" x2="45781" y2="46667"/>
                        <a14:foregroundMark x1="29271" y1="47130" x2="37031" y2="47130"/>
                        <a14:foregroundMark x1="27240" y1="48611" x2="23229" y2="51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45958" r="53401" b="15400"/>
          <a:stretch/>
        </p:blipFill>
        <p:spPr bwMode="auto">
          <a:xfrm>
            <a:off x="4580810" y="3057918"/>
            <a:ext cx="4393531" cy="348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6" t="65520" r="35506" b="15062"/>
          <a:stretch/>
        </p:blipFill>
        <p:spPr bwMode="auto">
          <a:xfrm>
            <a:off x="6444208" y="173023"/>
            <a:ext cx="2336800" cy="199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s://lh4.googleusercontent.com/hSMawHVl3DHSo3uIUFnpQfr7FB5zHA2NYtJUwR-abPG4xBzoRf4PwRMxrgg2c9o8gA-gqp05b2lQPxlJ4ArGv-rM6AVYJJVrWaBB4RSv8Y1szZXJE4as6UigeuY6Fs4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28" y="1978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hSMawHVl3DHSo3uIUFnpQfr7FB5zHA2NYtJUwR-abPG4xBzoRf4PwRMxrgg2c9o8gA-gqp05b2lQPxlJ4ArGv-rM6AVYJJVrWaBB4RSv8Y1szZXJE4as6UigeuY6Fs4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88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0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403425" y="680170"/>
            <a:ext cx="5966716" cy="5629150"/>
            <a:chOff x="403425" y="680170"/>
            <a:chExt cx="5966716" cy="5629150"/>
          </a:xfrm>
        </p:grpSpPr>
        <p:sp>
          <p:nvSpPr>
            <p:cNvPr id="4" name="Овал 3"/>
            <p:cNvSpPr/>
            <p:nvPr/>
          </p:nvSpPr>
          <p:spPr>
            <a:xfrm>
              <a:off x="930474" y="908720"/>
              <a:ext cx="4581128" cy="4581128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1959093" y="1937339"/>
              <a:ext cx="2523889" cy="252388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711009" y="4941168"/>
              <a:ext cx="1601186" cy="67545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449818" y="3474714"/>
              <a:ext cx="1601186" cy="6754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== 4</a:t>
              </a:r>
              <a:endParaRPr lang="ru-RU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33083" y="5017286"/>
              <a:ext cx="1357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== 11</a:t>
              </a:r>
              <a:endParaRPr lang="ru-RU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946152" y="2924944"/>
              <a:ext cx="549770" cy="5497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>
              <a:off x="884611" y="4873270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727819" y="6021288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>
              <a:off x="403425" y="3634542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бедренный треугольник 15"/>
            <p:cNvSpPr/>
            <p:nvPr/>
          </p:nvSpPr>
          <p:spPr>
            <a:xfrm>
              <a:off x="570484" y="4058976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>
              <a:off x="917775" y="4374598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>
              <a:off x="2483768" y="3812442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/>
            <p:cNvSpPr/>
            <p:nvPr/>
          </p:nvSpPr>
          <p:spPr>
            <a:xfrm>
              <a:off x="1235818" y="3770944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авнобедренный треугольник 19"/>
            <p:cNvSpPr/>
            <p:nvPr/>
          </p:nvSpPr>
          <p:spPr>
            <a:xfrm>
              <a:off x="2817885" y="4948354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>
              <a:off x="1808711" y="4631854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/>
            <p:cNvSpPr/>
            <p:nvPr/>
          </p:nvSpPr>
          <p:spPr>
            <a:xfrm>
              <a:off x="2142828" y="3199283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>
              <a:off x="1569935" y="4180700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/>
            <p:cNvSpPr/>
            <p:nvPr/>
          </p:nvSpPr>
          <p:spPr>
            <a:xfrm>
              <a:off x="1482905" y="3414166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/>
            <p:cNvSpPr/>
            <p:nvPr/>
          </p:nvSpPr>
          <p:spPr>
            <a:xfrm>
              <a:off x="716535" y="2204864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/>
            <p:cNvSpPr/>
            <p:nvPr/>
          </p:nvSpPr>
          <p:spPr>
            <a:xfrm>
              <a:off x="2137420" y="5540506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авнобедренный треугольник 26"/>
            <p:cNvSpPr/>
            <p:nvPr/>
          </p:nvSpPr>
          <p:spPr>
            <a:xfrm>
              <a:off x="1068760" y="3199283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авнобедренный треугольник 27"/>
            <p:cNvSpPr/>
            <p:nvPr/>
          </p:nvSpPr>
          <p:spPr>
            <a:xfrm>
              <a:off x="1569935" y="5159070"/>
              <a:ext cx="334117" cy="2880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/>
            <p:cNvSpPr/>
            <p:nvPr/>
          </p:nvSpPr>
          <p:spPr>
            <a:xfrm>
              <a:off x="3495922" y="2100300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/>
            <p:cNvSpPr/>
            <p:nvPr/>
          </p:nvSpPr>
          <p:spPr>
            <a:xfrm>
              <a:off x="3855962" y="2348880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Ромб 30"/>
            <p:cNvSpPr/>
            <p:nvPr/>
          </p:nvSpPr>
          <p:spPr>
            <a:xfrm>
              <a:off x="4530989" y="2276550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Ромб 31"/>
            <p:cNvSpPr/>
            <p:nvPr/>
          </p:nvSpPr>
          <p:spPr>
            <a:xfrm>
              <a:off x="4653063" y="1040210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/>
            <p:cNvSpPr/>
            <p:nvPr/>
          </p:nvSpPr>
          <p:spPr>
            <a:xfrm>
              <a:off x="5070391" y="1592579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/>
            <p:cNvSpPr/>
            <p:nvPr/>
          </p:nvSpPr>
          <p:spPr>
            <a:xfrm>
              <a:off x="5430431" y="2564904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/>
            <p:cNvSpPr/>
            <p:nvPr/>
          </p:nvSpPr>
          <p:spPr>
            <a:xfrm>
              <a:off x="5790471" y="1740260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/>
            <p:cNvSpPr/>
            <p:nvPr/>
          </p:nvSpPr>
          <p:spPr>
            <a:xfrm>
              <a:off x="5352296" y="1123039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Ромб 36"/>
            <p:cNvSpPr/>
            <p:nvPr/>
          </p:nvSpPr>
          <p:spPr>
            <a:xfrm>
              <a:off x="5394088" y="1920280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Ромб 37"/>
            <p:cNvSpPr/>
            <p:nvPr/>
          </p:nvSpPr>
          <p:spPr>
            <a:xfrm>
              <a:off x="6010101" y="2190614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/>
            <p:cNvSpPr/>
            <p:nvPr/>
          </p:nvSpPr>
          <p:spPr>
            <a:xfrm>
              <a:off x="5034048" y="680170"/>
              <a:ext cx="360040" cy="360040"/>
            </a:xfrm>
            <a:prstGeom prst="diamond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358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83484"/>
            <a:ext cx="299323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Группа 100"/>
          <p:cNvGrpSpPr/>
          <p:nvPr/>
        </p:nvGrpSpPr>
        <p:grpSpPr>
          <a:xfrm>
            <a:off x="5606777" y="694595"/>
            <a:ext cx="2656421" cy="3723766"/>
            <a:chOff x="3870994" y="2780928"/>
            <a:chExt cx="2656421" cy="3723766"/>
          </a:xfrm>
        </p:grpSpPr>
        <p:cxnSp>
          <p:nvCxnSpPr>
            <p:cNvPr id="74" name="Прямая со стрелкой 73"/>
            <p:cNvCxnSpPr>
              <a:stCxn id="90" idx="0"/>
            </p:cNvCxnSpPr>
            <p:nvPr/>
          </p:nvCxnSpPr>
          <p:spPr>
            <a:xfrm flipH="1" flipV="1">
              <a:off x="5501099" y="2924944"/>
              <a:ext cx="954308" cy="308079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90" idx="1"/>
            </p:cNvCxnSpPr>
            <p:nvPr/>
          </p:nvCxnSpPr>
          <p:spPr>
            <a:xfrm flipH="1" flipV="1">
              <a:off x="5422113" y="4727054"/>
              <a:ext cx="982377" cy="129977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H="1" flipV="1">
              <a:off x="4015010" y="4242458"/>
              <a:ext cx="2402031" cy="182226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H="1" flipV="1">
              <a:off x="4594803" y="5508317"/>
              <a:ext cx="1822238" cy="56942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90" idx="2"/>
            </p:cNvCxnSpPr>
            <p:nvPr/>
          </p:nvCxnSpPr>
          <p:spPr>
            <a:xfrm flipH="1" flipV="1">
              <a:off x="5138295" y="5989217"/>
              <a:ext cx="1245104" cy="8852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>
              <a:off x="4204238" y="6100548"/>
              <a:ext cx="2191447" cy="3762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Овал 87"/>
            <p:cNvSpPr/>
            <p:nvPr/>
          </p:nvSpPr>
          <p:spPr>
            <a:xfrm>
              <a:off x="5408236" y="2780928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6383399" y="600573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5278097" y="4604370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3870994" y="4144567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4441701" y="5395716"/>
              <a:ext cx="144016" cy="1440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4994279" y="5917209"/>
              <a:ext cx="144016" cy="1440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4060222" y="6061225"/>
              <a:ext cx="144016" cy="1440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4272929" y="4246291"/>
              <a:ext cx="643748" cy="4639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d3</a:t>
              </a:r>
              <a:endPara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5480244" y="4658916"/>
              <a:ext cx="643748" cy="4639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d2</a:t>
              </a:r>
              <a:endPara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5591427" y="3426521"/>
              <a:ext cx="643748" cy="4639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d1</a:t>
              </a:r>
              <a:endPara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4836496" y="5235751"/>
              <a:ext cx="643748" cy="4639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d4</a:t>
              </a:r>
              <a:endPara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5117099" y="5669288"/>
              <a:ext cx="643748" cy="4639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d5</a:t>
              </a:r>
              <a:endPara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4350531" y="6040749"/>
              <a:ext cx="643748" cy="4639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d6</a:t>
              </a:r>
              <a:endPara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589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26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mariya</dc:creator>
  <cp:lastModifiedBy>kiskis</cp:lastModifiedBy>
  <cp:revision>32</cp:revision>
  <dcterms:created xsi:type="dcterms:W3CDTF">2020-12-22T11:50:43Z</dcterms:created>
  <dcterms:modified xsi:type="dcterms:W3CDTF">2021-02-09T10:51:56Z</dcterms:modified>
</cp:coreProperties>
</file>