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1685" r:id="rId3"/>
    <p:sldId id="1684" r:id="rId4"/>
    <p:sldId id="1662" r:id="rId5"/>
    <p:sldId id="1664" r:id="rId6"/>
    <p:sldId id="257" r:id="rId7"/>
    <p:sldId id="258" r:id="rId8"/>
    <p:sldId id="259"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EA"/>
    <a:srgbClr val="FFF1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16AB9C-AEAB-FF4F-A4CC-8A61C9912EB8}" v="16" dt="2025-10-07T13:23:59.2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4610"/>
  </p:normalViewPr>
  <p:slideViewPr>
    <p:cSldViewPr snapToGrid="0">
      <p:cViewPr varScale="1">
        <p:scale>
          <a:sx n="116" d="100"/>
          <a:sy n="116" d="100"/>
        </p:scale>
        <p:origin x="2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Turner" userId="9b60647a-c825-4266-aafa-670849c64782" providerId="ADAL" clId="{292526B5-234E-5EAA-AFB8-0412B8CA4453}"/>
    <pc:docChg chg="undo custSel addSld delSld modSld modMainMaster">
      <pc:chgData name="Andrew Turner" userId="9b60647a-c825-4266-aafa-670849c64782" providerId="ADAL" clId="{292526B5-234E-5EAA-AFB8-0412B8CA4453}" dt="2025-10-07T13:24:07.662" v="106" actId="14100"/>
      <pc:docMkLst>
        <pc:docMk/>
      </pc:docMkLst>
      <pc:sldChg chg="modSp setBg">
        <pc:chgData name="Andrew Turner" userId="9b60647a-c825-4266-aafa-670849c64782" providerId="ADAL" clId="{292526B5-234E-5EAA-AFB8-0412B8CA4453}" dt="2025-10-07T13:19:01.146" v="15"/>
        <pc:sldMkLst>
          <pc:docMk/>
          <pc:sldMk cId="3551035755" sldId="256"/>
        </pc:sldMkLst>
        <pc:spChg chg="mod">
          <ac:chgData name="Andrew Turner" userId="9b60647a-c825-4266-aafa-670849c64782" providerId="ADAL" clId="{292526B5-234E-5EAA-AFB8-0412B8CA4453}" dt="2025-10-07T13:18:08.254" v="12"/>
          <ac:spMkLst>
            <pc:docMk/>
            <pc:sldMk cId="3551035755" sldId="256"/>
            <ac:spMk id="2" creationId="{662C71DA-7F2A-A8EC-3829-5ECA4E32E910}"/>
          </ac:spMkLst>
        </pc:spChg>
        <pc:spChg chg="mod">
          <ac:chgData name="Andrew Turner" userId="9b60647a-c825-4266-aafa-670849c64782" providerId="ADAL" clId="{292526B5-234E-5EAA-AFB8-0412B8CA4453}" dt="2025-10-07T13:18:08.254" v="12"/>
          <ac:spMkLst>
            <pc:docMk/>
            <pc:sldMk cId="3551035755" sldId="256"/>
            <ac:spMk id="3" creationId="{D954F7DC-26EE-43DF-D4E0-28174E9A1FFF}"/>
          </ac:spMkLst>
        </pc:spChg>
      </pc:sldChg>
      <pc:sldChg chg="modSp mod">
        <pc:chgData name="Andrew Turner" userId="9b60647a-c825-4266-aafa-670849c64782" providerId="ADAL" clId="{292526B5-234E-5EAA-AFB8-0412B8CA4453}" dt="2025-10-07T13:18:08.254" v="12"/>
        <pc:sldMkLst>
          <pc:docMk/>
          <pc:sldMk cId="3369251669" sldId="257"/>
        </pc:sldMkLst>
        <pc:spChg chg="mod">
          <ac:chgData name="Andrew Turner" userId="9b60647a-c825-4266-aafa-670849c64782" providerId="ADAL" clId="{292526B5-234E-5EAA-AFB8-0412B8CA4453}" dt="2025-10-07T13:18:08.254" v="12"/>
          <ac:spMkLst>
            <pc:docMk/>
            <pc:sldMk cId="3369251669" sldId="257"/>
            <ac:spMk id="2" creationId="{8A906867-1D2C-FE55-5DD4-17E2FD176122}"/>
          </ac:spMkLst>
        </pc:spChg>
        <pc:spChg chg="mod">
          <ac:chgData name="Andrew Turner" userId="9b60647a-c825-4266-aafa-670849c64782" providerId="ADAL" clId="{292526B5-234E-5EAA-AFB8-0412B8CA4453}" dt="2025-10-07T13:18:08.254" v="12"/>
          <ac:spMkLst>
            <pc:docMk/>
            <pc:sldMk cId="3369251669" sldId="257"/>
            <ac:spMk id="3" creationId="{BEB72345-A1CA-0D4A-BC3A-3D4145B2D051}"/>
          </ac:spMkLst>
        </pc:spChg>
      </pc:sldChg>
      <pc:sldChg chg="modSp mod">
        <pc:chgData name="Andrew Turner" userId="9b60647a-c825-4266-aafa-670849c64782" providerId="ADAL" clId="{292526B5-234E-5EAA-AFB8-0412B8CA4453}" dt="2025-10-07T13:18:08.254" v="12"/>
        <pc:sldMkLst>
          <pc:docMk/>
          <pc:sldMk cId="2548529128" sldId="258"/>
        </pc:sldMkLst>
        <pc:spChg chg="mod">
          <ac:chgData name="Andrew Turner" userId="9b60647a-c825-4266-aafa-670849c64782" providerId="ADAL" clId="{292526B5-234E-5EAA-AFB8-0412B8CA4453}" dt="2025-10-07T13:18:08.254" v="12"/>
          <ac:spMkLst>
            <pc:docMk/>
            <pc:sldMk cId="2548529128" sldId="258"/>
            <ac:spMk id="2" creationId="{BC120409-6EB5-E11A-0230-8D3F0B1134E9}"/>
          </ac:spMkLst>
        </pc:spChg>
        <pc:spChg chg="mod">
          <ac:chgData name="Andrew Turner" userId="9b60647a-c825-4266-aafa-670849c64782" providerId="ADAL" clId="{292526B5-234E-5EAA-AFB8-0412B8CA4453}" dt="2025-10-07T13:18:08.254" v="12"/>
          <ac:spMkLst>
            <pc:docMk/>
            <pc:sldMk cId="2548529128" sldId="258"/>
            <ac:spMk id="3" creationId="{FE3C14D3-ECF9-CFCD-8788-F6332655D99D}"/>
          </ac:spMkLst>
        </pc:spChg>
      </pc:sldChg>
      <pc:sldChg chg="modSp">
        <pc:chgData name="Andrew Turner" userId="9b60647a-c825-4266-aafa-670849c64782" providerId="ADAL" clId="{292526B5-234E-5EAA-AFB8-0412B8CA4453}" dt="2025-10-07T13:18:08.254" v="12"/>
        <pc:sldMkLst>
          <pc:docMk/>
          <pc:sldMk cId="1336928419" sldId="259"/>
        </pc:sldMkLst>
        <pc:spChg chg="mod">
          <ac:chgData name="Andrew Turner" userId="9b60647a-c825-4266-aafa-670849c64782" providerId="ADAL" clId="{292526B5-234E-5EAA-AFB8-0412B8CA4453}" dt="2025-10-07T13:18:08.254" v="12"/>
          <ac:spMkLst>
            <pc:docMk/>
            <pc:sldMk cId="1336928419" sldId="259"/>
            <ac:spMk id="2" creationId="{534421AB-2E7C-0C8C-8B80-12FBE0BFF8D1}"/>
          </ac:spMkLst>
        </pc:spChg>
        <pc:spChg chg="mod">
          <ac:chgData name="Andrew Turner" userId="9b60647a-c825-4266-aafa-670849c64782" providerId="ADAL" clId="{292526B5-234E-5EAA-AFB8-0412B8CA4453}" dt="2025-10-07T13:18:08.254" v="12"/>
          <ac:spMkLst>
            <pc:docMk/>
            <pc:sldMk cId="1336928419" sldId="259"/>
            <ac:spMk id="3" creationId="{4D3BEC50-78D0-1BFE-3014-63A622CBED21}"/>
          </ac:spMkLst>
        </pc:spChg>
      </pc:sldChg>
      <pc:sldChg chg="modSp del">
        <pc:chgData name="Andrew Turner" userId="9b60647a-c825-4266-aafa-670849c64782" providerId="ADAL" clId="{292526B5-234E-5EAA-AFB8-0412B8CA4453}" dt="2025-10-07T13:20:23.264" v="23" actId="2696"/>
        <pc:sldMkLst>
          <pc:docMk/>
          <pc:sldMk cId="2885870814" sldId="260"/>
        </pc:sldMkLst>
        <pc:spChg chg="mod">
          <ac:chgData name="Andrew Turner" userId="9b60647a-c825-4266-aafa-670849c64782" providerId="ADAL" clId="{292526B5-234E-5EAA-AFB8-0412B8CA4453}" dt="2025-10-07T13:18:08.254" v="12"/>
          <ac:spMkLst>
            <pc:docMk/>
            <pc:sldMk cId="2885870814" sldId="260"/>
            <ac:spMk id="2" creationId="{6122D8C7-81EF-0C15-D1DB-3237CEF1A13A}"/>
          </ac:spMkLst>
        </pc:spChg>
        <pc:spChg chg="mod">
          <ac:chgData name="Andrew Turner" userId="9b60647a-c825-4266-aafa-670849c64782" providerId="ADAL" clId="{292526B5-234E-5EAA-AFB8-0412B8CA4453}" dt="2025-10-07T13:18:08.254" v="12"/>
          <ac:spMkLst>
            <pc:docMk/>
            <pc:sldMk cId="2885870814" sldId="260"/>
            <ac:spMk id="3" creationId="{5987DAD5-9016-F789-BBD9-ADB72C11611A}"/>
          </ac:spMkLst>
        </pc:spChg>
      </pc:sldChg>
      <pc:sldChg chg="modSp mod">
        <pc:chgData name="Andrew Turner" userId="9b60647a-c825-4266-aafa-670849c64782" providerId="ADAL" clId="{292526B5-234E-5EAA-AFB8-0412B8CA4453}" dt="2025-10-07T13:18:08.254" v="12"/>
        <pc:sldMkLst>
          <pc:docMk/>
          <pc:sldMk cId="2205958413" sldId="261"/>
        </pc:sldMkLst>
        <pc:spChg chg="mod">
          <ac:chgData name="Andrew Turner" userId="9b60647a-c825-4266-aafa-670849c64782" providerId="ADAL" clId="{292526B5-234E-5EAA-AFB8-0412B8CA4453}" dt="2025-10-07T13:18:08.254" v="12"/>
          <ac:spMkLst>
            <pc:docMk/>
            <pc:sldMk cId="2205958413" sldId="261"/>
            <ac:spMk id="2" creationId="{A14A4F2D-67FE-A40B-38A1-FE15430A041C}"/>
          </ac:spMkLst>
        </pc:spChg>
        <pc:spChg chg="mod">
          <ac:chgData name="Andrew Turner" userId="9b60647a-c825-4266-aafa-670849c64782" providerId="ADAL" clId="{292526B5-234E-5EAA-AFB8-0412B8CA4453}" dt="2025-10-07T13:18:08.254" v="12"/>
          <ac:spMkLst>
            <pc:docMk/>
            <pc:sldMk cId="2205958413" sldId="261"/>
            <ac:spMk id="3" creationId="{681A15F2-B311-C881-92C3-93622D9DC6C9}"/>
          </ac:spMkLst>
        </pc:spChg>
      </pc:sldChg>
      <pc:sldChg chg="modSp mod">
        <pc:chgData name="Andrew Turner" userId="9b60647a-c825-4266-aafa-670849c64782" providerId="ADAL" clId="{292526B5-234E-5EAA-AFB8-0412B8CA4453}" dt="2025-10-07T13:18:08.254" v="12"/>
        <pc:sldMkLst>
          <pc:docMk/>
          <pc:sldMk cId="285989033" sldId="262"/>
        </pc:sldMkLst>
        <pc:spChg chg="mod">
          <ac:chgData name="Andrew Turner" userId="9b60647a-c825-4266-aafa-670849c64782" providerId="ADAL" clId="{292526B5-234E-5EAA-AFB8-0412B8CA4453}" dt="2025-10-07T13:18:08.254" v="12"/>
          <ac:spMkLst>
            <pc:docMk/>
            <pc:sldMk cId="285989033" sldId="262"/>
            <ac:spMk id="2" creationId="{C653FCB3-0412-EB70-FD2D-95C9BA50D7F2}"/>
          </ac:spMkLst>
        </pc:spChg>
        <pc:spChg chg="mod">
          <ac:chgData name="Andrew Turner" userId="9b60647a-c825-4266-aafa-670849c64782" providerId="ADAL" clId="{292526B5-234E-5EAA-AFB8-0412B8CA4453}" dt="2025-10-07T13:18:08.254" v="12"/>
          <ac:spMkLst>
            <pc:docMk/>
            <pc:sldMk cId="285989033" sldId="262"/>
            <ac:spMk id="3" creationId="{84B4B57E-F41E-CA7F-553A-822BDE50E4E9}"/>
          </ac:spMkLst>
        </pc:spChg>
      </pc:sldChg>
      <pc:sldChg chg="modSp mod">
        <pc:chgData name="Andrew Turner" userId="9b60647a-c825-4266-aafa-670849c64782" providerId="ADAL" clId="{292526B5-234E-5EAA-AFB8-0412B8CA4453}" dt="2025-10-07T13:23:01.494" v="74" actId="20577"/>
        <pc:sldMkLst>
          <pc:docMk/>
          <pc:sldMk cId="2041110984" sldId="263"/>
        </pc:sldMkLst>
        <pc:spChg chg="mod">
          <ac:chgData name="Andrew Turner" userId="9b60647a-c825-4266-aafa-670849c64782" providerId="ADAL" clId="{292526B5-234E-5EAA-AFB8-0412B8CA4453}" dt="2025-10-07T13:18:08.254" v="12"/>
          <ac:spMkLst>
            <pc:docMk/>
            <pc:sldMk cId="2041110984" sldId="263"/>
            <ac:spMk id="2" creationId="{2672F6FE-644B-1FAD-DA53-833D89175A58}"/>
          </ac:spMkLst>
        </pc:spChg>
        <pc:spChg chg="mod">
          <ac:chgData name="Andrew Turner" userId="9b60647a-c825-4266-aafa-670849c64782" providerId="ADAL" clId="{292526B5-234E-5EAA-AFB8-0412B8CA4453}" dt="2025-10-07T13:23:01.494" v="74" actId="20577"/>
          <ac:spMkLst>
            <pc:docMk/>
            <pc:sldMk cId="2041110984" sldId="263"/>
            <ac:spMk id="3" creationId="{8F6636AD-81A8-24BB-0001-488C35956831}"/>
          </ac:spMkLst>
        </pc:spChg>
      </pc:sldChg>
      <pc:sldChg chg="addSp delSp modSp new del mod">
        <pc:chgData name="Andrew Turner" userId="9b60647a-c825-4266-aafa-670849c64782" providerId="ADAL" clId="{292526B5-234E-5EAA-AFB8-0412B8CA4453}" dt="2025-10-07T13:20:09.624" v="20" actId="2696"/>
        <pc:sldMkLst>
          <pc:docMk/>
          <pc:sldMk cId="1464749923" sldId="264"/>
        </pc:sldMkLst>
        <pc:spChg chg="del">
          <ac:chgData name="Andrew Turner" userId="9b60647a-c825-4266-aafa-670849c64782" providerId="ADAL" clId="{292526B5-234E-5EAA-AFB8-0412B8CA4453}" dt="2025-10-07T13:20:05.161" v="18" actId="478"/>
          <ac:spMkLst>
            <pc:docMk/>
            <pc:sldMk cId="1464749923" sldId="264"/>
            <ac:spMk id="2" creationId="{B623D26F-3499-FA5D-A72F-2094CBE0B407}"/>
          </ac:spMkLst>
        </pc:spChg>
        <pc:spChg chg="del">
          <ac:chgData name="Andrew Turner" userId="9b60647a-c825-4266-aafa-670849c64782" providerId="ADAL" clId="{292526B5-234E-5EAA-AFB8-0412B8CA4453}" dt="2025-10-07T13:20:06.472" v="19" actId="478"/>
          <ac:spMkLst>
            <pc:docMk/>
            <pc:sldMk cId="1464749923" sldId="264"/>
            <ac:spMk id="3" creationId="{365B03BE-D759-2305-FF52-326C28D8636C}"/>
          </ac:spMkLst>
        </pc:spChg>
        <pc:picChg chg="add mod">
          <ac:chgData name="Andrew Turner" userId="9b60647a-c825-4266-aafa-670849c64782" providerId="ADAL" clId="{292526B5-234E-5EAA-AFB8-0412B8CA4453}" dt="2025-10-07T13:20:01.927" v="17"/>
          <ac:picMkLst>
            <pc:docMk/>
            <pc:sldMk cId="1464749923" sldId="264"/>
            <ac:picMk id="4" creationId="{FA4D0B5E-2D7B-210E-1157-34134AEFAAA6}"/>
          </ac:picMkLst>
        </pc:picChg>
      </pc:sldChg>
      <pc:sldChg chg="modSp add mod">
        <pc:chgData name="Andrew Turner" userId="9b60647a-c825-4266-aafa-670849c64782" providerId="ADAL" clId="{292526B5-234E-5EAA-AFB8-0412B8CA4453}" dt="2025-10-07T13:20:19.063" v="22" actId="27636"/>
        <pc:sldMkLst>
          <pc:docMk/>
          <pc:sldMk cId="1332744819" sldId="1662"/>
        </pc:sldMkLst>
        <pc:spChg chg="mod">
          <ac:chgData name="Andrew Turner" userId="9b60647a-c825-4266-aafa-670849c64782" providerId="ADAL" clId="{292526B5-234E-5EAA-AFB8-0412B8CA4453}" dt="2025-10-07T13:20:19.063" v="22" actId="27636"/>
          <ac:spMkLst>
            <pc:docMk/>
            <pc:sldMk cId="1332744819" sldId="1662"/>
            <ac:spMk id="3" creationId="{B28162B9-9F2A-E76E-3563-0DEAB97820C1}"/>
          </ac:spMkLst>
        </pc:spChg>
      </pc:sldChg>
      <pc:sldChg chg="addSp modSp add mod">
        <pc:chgData name="Andrew Turner" userId="9b60647a-c825-4266-aafa-670849c64782" providerId="ADAL" clId="{292526B5-234E-5EAA-AFB8-0412B8CA4453}" dt="2025-10-07T13:22:26.576" v="71" actId="20577"/>
        <pc:sldMkLst>
          <pc:docMk/>
          <pc:sldMk cId="1611218844" sldId="1664"/>
        </pc:sldMkLst>
        <pc:spChg chg="add mod">
          <ac:chgData name="Andrew Turner" userId="9b60647a-c825-4266-aafa-670849c64782" providerId="ADAL" clId="{292526B5-234E-5EAA-AFB8-0412B8CA4453}" dt="2025-10-07T13:21:06.788" v="26" actId="1076"/>
          <ac:spMkLst>
            <pc:docMk/>
            <pc:sldMk cId="1611218844" sldId="1664"/>
            <ac:spMk id="2" creationId="{9A2F2E65-6E77-5CB3-8269-BF8E61E60042}"/>
          </ac:spMkLst>
        </pc:spChg>
        <pc:spChg chg="add mod">
          <ac:chgData name="Andrew Turner" userId="9b60647a-c825-4266-aafa-670849c64782" providerId="ADAL" clId="{292526B5-234E-5EAA-AFB8-0412B8CA4453}" dt="2025-10-07T13:22:26.576" v="71" actId="20577"/>
          <ac:spMkLst>
            <pc:docMk/>
            <pc:sldMk cId="1611218844" sldId="1664"/>
            <ac:spMk id="3" creationId="{53C7CEFC-ED22-BD54-F3AC-B4E2B8578D8B}"/>
          </ac:spMkLst>
        </pc:spChg>
        <pc:spChg chg="mod">
          <ac:chgData name="Andrew Turner" userId="9b60647a-c825-4266-aafa-670849c64782" providerId="ADAL" clId="{292526B5-234E-5EAA-AFB8-0412B8CA4453}" dt="2025-10-07T13:21:46.284" v="32" actId="692"/>
          <ac:spMkLst>
            <pc:docMk/>
            <pc:sldMk cId="1611218844" sldId="1664"/>
            <ac:spMk id="8" creationId="{4C78B08C-8218-E80E-49D3-EC918CA4BD4A}"/>
          </ac:spMkLst>
        </pc:spChg>
        <pc:spChg chg="mod">
          <ac:chgData name="Andrew Turner" userId="9b60647a-c825-4266-aafa-670849c64782" providerId="ADAL" clId="{292526B5-234E-5EAA-AFB8-0412B8CA4453}" dt="2025-10-07T13:21:57.815" v="33" actId="207"/>
          <ac:spMkLst>
            <pc:docMk/>
            <pc:sldMk cId="1611218844" sldId="1664"/>
            <ac:spMk id="10" creationId="{99D47B0F-1F4D-5D5F-3E84-FABFC561D6D0}"/>
          </ac:spMkLst>
        </pc:spChg>
        <pc:spChg chg="mod">
          <ac:chgData name="Andrew Turner" userId="9b60647a-c825-4266-aafa-670849c64782" providerId="ADAL" clId="{292526B5-234E-5EAA-AFB8-0412B8CA4453}" dt="2025-10-07T13:21:10.167" v="27" actId="207"/>
          <ac:spMkLst>
            <pc:docMk/>
            <pc:sldMk cId="1611218844" sldId="1664"/>
            <ac:spMk id="11" creationId="{5F0D419B-BDDE-1604-ED94-D7D91EAC94A0}"/>
          </ac:spMkLst>
        </pc:spChg>
        <pc:spChg chg="mod">
          <ac:chgData name="Andrew Turner" userId="9b60647a-c825-4266-aafa-670849c64782" providerId="ADAL" clId="{292526B5-234E-5EAA-AFB8-0412B8CA4453}" dt="2025-10-07T13:21:15.780" v="28" actId="207"/>
          <ac:spMkLst>
            <pc:docMk/>
            <pc:sldMk cId="1611218844" sldId="1664"/>
            <ac:spMk id="13" creationId="{C594A5FF-D053-6487-027A-24303E5D0DD0}"/>
          </ac:spMkLst>
        </pc:spChg>
        <pc:cxnChg chg="mod">
          <ac:chgData name="Andrew Turner" userId="9b60647a-c825-4266-aafa-670849c64782" providerId="ADAL" clId="{292526B5-234E-5EAA-AFB8-0412B8CA4453}" dt="2025-10-07T13:21:30.935" v="30" actId="692"/>
          <ac:cxnSpMkLst>
            <pc:docMk/>
            <pc:sldMk cId="1611218844" sldId="1664"/>
            <ac:cxnSpMk id="15" creationId="{5427A9D3-28EC-71EB-746B-073AE714C62B}"/>
          </ac:cxnSpMkLst>
        </pc:cxnChg>
        <pc:cxnChg chg="mod">
          <ac:chgData name="Andrew Turner" userId="9b60647a-c825-4266-aafa-670849c64782" providerId="ADAL" clId="{292526B5-234E-5EAA-AFB8-0412B8CA4453}" dt="2025-10-07T13:21:24.768" v="29" actId="692"/>
          <ac:cxnSpMkLst>
            <pc:docMk/>
            <pc:sldMk cId="1611218844" sldId="1664"/>
            <ac:cxnSpMk id="16" creationId="{2E155AD3-7D8E-9F4F-5D80-8E3187B28208}"/>
          </ac:cxnSpMkLst>
        </pc:cxnChg>
        <pc:cxnChg chg="mod">
          <ac:chgData name="Andrew Turner" userId="9b60647a-c825-4266-aafa-670849c64782" providerId="ADAL" clId="{292526B5-234E-5EAA-AFB8-0412B8CA4453}" dt="2025-10-07T13:21:36.104" v="31" actId="692"/>
          <ac:cxnSpMkLst>
            <pc:docMk/>
            <pc:sldMk cId="1611218844" sldId="1664"/>
            <ac:cxnSpMk id="17" creationId="{39496724-A57B-1146-4099-007E64FE9D44}"/>
          </ac:cxnSpMkLst>
        </pc:cxnChg>
      </pc:sldChg>
      <pc:sldChg chg="add">
        <pc:chgData name="Andrew Turner" userId="9b60647a-c825-4266-aafa-670849c64782" providerId="ADAL" clId="{292526B5-234E-5EAA-AFB8-0412B8CA4453}" dt="2025-10-07T13:20:18.964" v="21"/>
        <pc:sldMkLst>
          <pc:docMk/>
          <pc:sldMk cId="1096360323" sldId="1684"/>
        </pc:sldMkLst>
      </pc:sldChg>
      <pc:sldChg chg="addSp modSp new mod">
        <pc:chgData name="Andrew Turner" userId="9b60647a-c825-4266-aafa-670849c64782" providerId="ADAL" clId="{292526B5-234E-5EAA-AFB8-0412B8CA4453}" dt="2025-10-07T13:24:07.662" v="106" actId="14100"/>
        <pc:sldMkLst>
          <pc:docMk/>
          <pc:sldMk cId="1126882526" sldId="1685"/>
        </pc:sldMkLst>
        <pc:spChg chg="mod">
          <ac:chgData name="Andrew Turner" userId="9b60647a-c825-4266-aafa-670849c64782" providerId="ADAL" clId="{292526B5-234E-5EAA-AFB8-0412B8CA4453}" dt="2025-10-07T13:23:12.817" v="84" actId="20577"/>
          <ac:spMkLst>
            <pc:docMk/>
            <pc:sldMk cId="1126882526" sldId="1685"/>
            <ac:spMk id="2" creationId="{F93F3CC0-D8E1-54AF-A71D-6B5F9D62F952}"/>
          </ac:spMkLst>
        </pc:spChg>
        <pc:spChg chg="mod">
          <ac:chgData name="Andrew Turner" userId="9b60647a-c825-4266-aafa-670849c64782" providerId="ADAL" clId="{292526B5-234E-5EAA-AFB8-0412B8CA4453}" dt="2025-10-07T13:24:07.662" v="106" actId="14100"/>
          <ac:spMkLst>
            <pc:docMk/>
            <pc:sldMk cId="1126882526" sldId="1685"/>
            <ac:spMk id="3" creationId="{A0E92289-F23D-47E6-6305-4F71A4F96F62}"/>
          </ac:spMkLst>
        </pc:spChg>
        <pc:spChg chg="add mod">
          <ac:chgData name="Andrew Turner" userId="9b60647a-c825-4266-aafa-670849c64782" providerId="ADAL" clId="{292526B5-234E-5EAA-AFB8-0412B8CA4453}" dt="2025-10-07T13:23:40.412" v="99" actId="20577"/>
          <ac:spMkLst>
            <pc:docMk/>
            <pc:sldMk cId="1126882526" sldId="1685"/>
            <ac:spMk id="4" creationId="{8A95C691-2041-ABFB-7742-A1FE414FF8D7}"/>
          </ac:spMkLst>
        </pc:spChg>
        <pc:spChg chg="add mod">
          <ac:chgData name="Andrew Turner" userId="9b60647a-c825-4266-aafa-670849c64782" providerId="ADAL" clId="{292526B5-234E-5EAA-AFB8-0412B8CA4453}" dt="2025-10-07T13:24:02.456" v="104" actId="20577"/>
          <ac:spMkLst>
            <pc:docMk/>
            <pc:sldMk cId="1126882526" sldId="1685"/>
            <ac:spMk id="5" creationId="{11954015-84E1-79C2-6144-FE69DA6CBB83}"/>
          </ac:spMkLst>
        </pc:spChg>
      </pc:sldChg>
      <pc:sldMasterChg chg="setBg modSldLayout">
        <pc:chgData name="Andrew Turner" userId="9b60647a-c825-4266-aafa-670849c64782" providerId="ADAL" clId="{292526B5-234E-5EAA-AFB8-0412B8CA4453}" dt="2025-10-07T13:19:01.146" v="15"/>
        <pc:sldMasterMkLst>
          <pc:docMk/>
          <pc:sldMasterMk cId="2674214099" sldId="2147483648"/>
        </pc:sldMasterMkLst>
        <pc:sldLayoutChg chg="setBg">
          <pc:chgData name="Andrew Turner" userId="9b60647a-c825-4266-aafa-670849c64782" providerId="ADAL" clId="{292526B5-234E-5EAA-AFB8-0412B8CA4453}" dt="2025-10-07T13:19:01.146" v="15"/>
          <pc:sldLayoutMkLst>
            <pc:docMk/>
            <pc:sldMasterMk cId="2674214099" sldId="2147483648"/>
            <pc:sldLayoutMk cId="2903308332" sldId="2147483649"/>
          </pc:sldLayoutMkLst>
        </pc:sldLayoutChg>
        <pc:sldLayoutChg chg="setBg">
          <pc:chgData name="Andrew Turner" userId="9b60647a-c825-4266-aafa-670849c64782" providerId="ADAL" clId="{292526B5-234E-5EAA-AFB8-0412B8CA4453}" dt="2025-10-07T13:19:01.146" v="15"/>
          <pc:sldLayoutMkLst>
            <pc:docMk/>
            <pc:sldMasterMk cId="2674214099" sldId="2147483648"/>
            <pc:sldLayoutMk cId="441733491" sldId="2147483650"/>
          </pc:sldLayoutMkLst>
        </pc:sldLayoutChg>
        <pc:sldLayoutChg chg="setBg">
          <pc:chgData name="Andrew Turner" userId="9b60647a-c825-4266-aafa-670849c64782" providerId="ADAL" clId="{292526B5-234E-5EAA-AFB8-0412B8CA4453}" dt="2025-10-07T13:19:01.146" v="15"/>
          <pc:sldLayoutMkLst>
            <pc:docMk/>
            <pc:sldMasterMk cId="2674214099" sldId="2147483648"/>
            <pc:sldLayoutMk cId="422556004" sldId="2147483651"/>
          </pc:sldLayoutMkLst>
        </pc:sldLayoutChg>
        <pc:sldLayoutChg chg="setBg">
          <pc:chgData name="Andrew Turner" userId="9b60647a-c825-4266-aafa-670849c64782" providerId="ADAL" clId="{292526B5-234E-5EAA-AFB8-0412B8CA4453}" dt="2025-10-07T13:19:01.146" v="15"/>
          <pc:sldLayoutMkLst>
            <pc:docMk/>
            <pc:sldMasterMk cId="2674214099" sldId="2147483648"/>
            <pc:sldLayoutMk cId="1440641589" sldId="2147483652"/>
          </pc:sldLayoutMkLst>
        </pc:sldLayoutChg>
        <pc:sldLayoutChg chg="setBg">
          <pc:chgData name="Andrew Turner" userId="9b60647a-c825-4266-aafa-670849c64782" providerId="ADAL" clId="{292526B5-234E-5EAA-AFB8-0412B8CA4453}" dt="2025-10-07T13:19:01.146" v="15"/>
          <pc:sldLayoutMkLst>
            <pc:docMk/>
            <pc:sldMasterMk cId="2674214099" sldId="2147483648"/>
            <pc:sldLayoutMk cId="1210976889" sldId="2147483653"/>
          </pc:sldLayoutMkLst>
        </pc:sldLayoutChg>
        <pc:sldLayoutChg chg="setBg">
          <pc:chgData name="Andrew Turner" userId="9b60647a-c825-4266-aafa-670849c64782" providerId="ADAL" clId="{292526B5-234E-5EAA-AFB8-0412B8CA4453}" dt="2025-10-07T13:19:01.146" v="15"/>
          <pc:sldLayoutMkLst>
            <pc:docMk/>
            <pc:sldMasterMk cId="2674214099" sldId="2147483648"/>
            <pc:sldLayoutMk cId="3181193731" sldId="2147483654"/>
          </pc:sldLayoutMkLst>
        </pc:sldLayoutChg>
        <pc:sldLayoutChg chg="setBg">
          <pc:chgData name="Andrew Turner" userId="9b60647a-c825-4266-aafa-670849c64782" providerId="ADAL" clId="{292526B5-234E-5EAA-AFB8-0412B8CA4453}" dt="2025-10-07T13:19:01.146" v="15"/>
          <pc:sldLayoutMkLst>
            <pc:docMk/>
            <pc:sldMasterMk cId="2674214099" sldId="2147483648"/>
            <pc:sldLayoutMk cId="784563606" sldId="2147483655"/>
          </pc:sldLayoutMkLst>
        </pc:sldLayoutChg>
        <pc:sldLayoutChg chg="setBg">
          <pc:chgData name="Andrew Turner" userId="9b60647a-c825-4266-aafa-670849c64782" providerId="ADAL" clId="{292526B5-234E-5EAA-AFB8-0412B8CA4453}" dt="2025-10-07T13:19:01.146" v="15"/>
          <pc:sldLayoutMkLst>
            <pc:docMk/>
            <pc:sldMasterMk cId="2674214099" sldId="2147483648"/>
            <pc:sldLayoutMk cId="3075172664" sldId="2147483656"/>
          </pc:sldLayoutMkLst>
        </pc:sldLayoutChg>
        <pc:sldLayoutChg chg="setBg">
          <pc:chgData name="Andrew Turner" userId="9b60647a-c825-4266-aafa-670849c64782" providerId="ADAL" clId="{292526B5-234E-5EAA-AFB8-0412B8CA4453}" dt="2025-10-07T13:19:01.146" v="15"/>
          <pc:sldLayoutMkLst>
            <pc:docMk/>
            <pc:sldMasterMk cId="2674214099" sldId="2147483648"/>
            <pc:sldLayoutMk cId="984828245" sldId="2147483657"/>
          </pc:sldLayoutMkLst>
        </pc:sldLayoutChg>
        <pc:sldLayoutChg chg="setBg">
          <pc:chgData name="Andrew Turner" userId="9b60647a-c825-4266-aafa-670849c64782" providerId="ADAL" clId="{292526B5-234E-5EAA-AFB8-0412B8CA4453}" dt="2025-10-07T13:19:01.146" v="15"/>
          <pc:sldLayoutMkLst>
            <pc:docMk/>
            <pc:sldMasterMk cId="2674214099" sldId="2147483648"/>
            <pc:sldLayoutMk cId="956278031" sldId="2147483658"/>
          </pc:sldLayoutMkLst>
        </pc:sldLayoutChg>
        <pc:sldLayoutChg chg="setBg">
          <pc:chgData name="Andrew Turner" userId="9b60647a-c825-4266-aafa-670849c64782" providerId="ADAL" clId="{292526B5-234E-5EAA-AFB8-0412B8CA4453}" dt="2025-10-07T13:19:01.146" v="15"/>
          <pc:sldLayoutMkLst>
            <pc:docMk/>
            <pc:sldMasterMk cId="2674214099" sldId="2147483648"/>
            <pc:sldLayoutMk cId="1409150725"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CF77-49C2-A42F-D2C3-64B045EB1F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A99155B-71EB-AE2C-1457-F9E4BAFD5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AEA3D3A-CB9D-7B23-336C-08DF6ECF56B7}"/>
              </a:ext>
            </a:extLst>
          </p:cNvPr>
          <p:cNvSpPr>
            <a:spLocks noGrp="1"/>
          </p:cNvSpPr>
          <p:nvPr>
            <p:ph type="dt" sz="half" idx="10"/>
          </p:nvPr>
        </p:nvSpPr>
        <p:spPr/>
        <p:txBody>
          <a:bodyPr/>
          <a:lstStyle/>
          <a:p>
            <a:fld id="{5C71754A-319A-8245-9AA4-B46082C5A76D}" type="datetimeFigureOut">
              <a:rPr lang="en-GB" smtClean="0"/>
              <a:t>07/10/2025</a:t>
            </a:fld>
            <a:endParaRPr lang="en-GB"/>
          </a:p>
        </p:txBody>
      </p:sp>
      <p:sp>
        <p:nvSpPr>
          <p:cNvPr id="5" name="Footer Placeholder 4">
            <a:extLst>
              <a:ext uri="{FF2B5EF4-FFF2-40B4-BE49-F238E27FC236}">
                <a16:creationId xmlns:a16="http://schemas.microsoft.com/office/drawing/2014/main" id="{91F0E2DF-D5B4-5542-E393-49FAF2905D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C26741-2CC6-3728-8E3E-5C8E979497AD}"/>
              </a:ext>
            </a:extLst>
          </p:cNvPr>
          <p:cNvSpPr>
            <a:spLocks noGrp="1"/>
          </p:cNvSpPr>
          <p:nvPr>
            <p:ph type="sldNum" sz="quarter" idx="12"/>
          </p:nvPr>
        </p:nvSpPr>
        <p:spPr/>
        <p:txBody>
          <a:bodyPr/>
          <a:lstStyle/>
          <a:p>
            <a:fld id="{6E940A41-2B96-FD42-99C7-841CD1A6FAFD}" type="slidenum">
              <a:rPr lang="en-GB" smtClean="0"/>
              <a:t>‹#›</a:t>
            </a:fld>
            <a:endParaRPr lang="en-GB"/>
          </a:p>
        </p:txBody>
      </p:sp>
    </p:spTree>
    <p:extLst>
      <p:ext uri="{BB962C8B-B14F-4D97-AF65-F5344CB8AC3E}">
        <p14:creationId xmlns:p14="http://schemas.microsoft.com/office/powerpoint/2010/main" val="2903308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010DE-FA5E-971B-52C4-6E900C104062}"/>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7636DD5-0D9B-1794-2639-8D2A5D42741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F84C1B8-FD13-17F0-BA54-95862152AEA8}"/>
              </a:ext>
            </a:extLst>
          </p:cNvPr>
          <p:cNvSpPr>
            <a:spLocks noGrp="1"/>
          </p:cNvSpPr>
          <p:nvPr>
            <p:ph type="dt" sz="half" idx="10"/>
          </p:nvPr>
        </p:nvSpPr>
        <p:spPr/>
        <p:txBody>
          <a:bodyPr/>
          <a:lstStyle/>
          <a:p>
            <a:fld id="{5C71754A-319A-8245-9AA4-B46082C5A76D}" type="datetimeFigureOut">
              <a:rPr lang="en-GB" smtClean="0"/>
              <a:t>07/10/2025</a:t>
            </a:fld>
            <a:endParaRPr lang="en-GB"/>
          </a:p>
        </p:txBody>
      </p:sp>
      <p:sp>
        <p:nvSpPr>
          <p:cNvPr id="5" name="Footer Placeholder 4">
            <a:extLst>
              <a:ext uri="{FF2B5EF4-FFF2-40B4-BE49-F238E27FC236}">
                <a16:creationId xmlns:a16="http://schemas.microsoft.com/office/drawing/2014/main" id="{D786D3B3-0B7E-1D19-8C4B-DC988AC47F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1A2BB7-2B51-1ADD-80B8-5383AB8989DA}"/>
              </a:ext>
            </a:extLst>
          </p:cNvPr>
          <p:cNvSpPr>
            <a:spLocks noGrp="1"/>
          </p:cNvSpPr>
          <p:nvPr>
            <p:ph type="sldNum" sz="quarter" idx="12"/>
          </p:nvPr>
        </p:nvSpPr>
        <p:spPr/>
        <p:txBody>
          <a:bodyPr/>
          <a:lstStyle/>
          <a:p>
            <a:fld id="{6E940A41-2B96-FD42-99C7-841CD1A6FAFD}" type="slidenum">
              <a:rPr lang="en-GB" smtClean="0"/>
              <a:t>‹#›</a:t>
            </a:fld>
            <a:endParaRPr lang="en-GB"/>
          </a:p>
        </p:txBody>
      </p:sp>
    </p:spTree>
    <p:extLst>
      <p:ext uri="{BB962C8B-B14F-4D97-AF65-F5344CB8AC3E}">
        <p14:creationId xmlns:p14="http://schemas.microsoft.com/office/powerpoint/2010/main" val="956278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BAF43B-9253-130C-5376-5EB19CBC8D87}"/>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4CE9783E-8D74-F661-CB3A-74A75A4B75E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2924141-A342-A482-5DA1-F82702AB16D3}"/>
              </a:ext>
            </a:extLst>
          </p:cNvPr>
          <p:cNvSpPr>
            <a:spLocks noGrp="1"/>
          </p:cNvSpPr>
          <p:nvPr>
            <p:ph type="dt" sz="half" idx="10"/>
          </p:nvPr>
        </p:nvSpPr>
        <p:spPr/>
        <p:txBody>
          <a:bodyPr/>
          <a:lstStyle/>
          <a:p>
            <a:fld id="{5C71754A-319A-8245-9AA4-B46082C5A76D}" type="datetimeFigureOut">
              <a:rPr lang="en-GB" smtClean="0"/>
              <a:t>07/10/2025</a:t>
            </a:fld>
            <a:endParaRPr lang="en-GB"/>
          </a:p>
        </p:txBody>
      </p:sp>
      <p:sp>
        <p:nvSpPr>
          <p:cNvPr id="5" name="Footer Placeholder 4">
            <a:extLst>
              <a:ext uri="{FF2B5EF4-FFF2-40B4-BE49-F238E27FC236}">
                <a16:creationId xmlns:a16="http://schemas.microsoft.com/office/drawing/2014/main" id="{7487DB2F-23E0-02AB-E891-3E31995FCB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CFF49B-8033-3524-FC26-DE64A0391D0F}"/>
              </a:ext>
            </a:extLst>
          </p:cNvPr>
          <p:cNvSpPr>
            <a:spLocks noGrp="1"/>
          </p:cNvSpPr>
          <p:nvPr>
            <p:ph type="sldNum" sz="quarter" idx="12"/>
          </p:nvPr>
        </p:nvSpPr>
        <p:spPr/>
        <p:txBody>
          <a:bodyPr/>
          <a:lstStyle/>
          <a:p>
            <a:fld id="{6E940A41-2B96-FD42-99C7-841CD1A6FAFD}" type="slidenum">
              <a:rPr lang="en-GB" smtClean="0"/>
              <a:t>‹#›</a:t>
            </a:fld>
            <a:endParaRPr lang="en-GB"/>
          </a:p>
        </p:txBody>
      </p:sp>
    </p:spTree>
    <p:extLst>
      <p:ext uri="{BB962C8B-B14F-4D97-AF65-F5344CB8AC3E}">
        <p14:creationId xmlns:p14="http://schemas.microsoft.com/office/powerpoint/2010/main" val="140915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B192-D528-180D-AB61-DB2AB25070E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08B37F1-5367-F6F5-C17B-D1CF9704027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1954B06-3A9B-56A7-0F53-A395C5C3FDB8}"/>
              </a:ext>
            </a:extLst>
          </p:cNvPr>
          <p:cNvSpPr>
            <a:spLocks noGrp="1"/>
          </p:cNvSpPr>
          <p:nvPr>
            <p:ph type="dt" sz="half" idx="10"/>
          </p:nvPr>
        </p:nvSpPr>
        <p:spPr/>
        <p:txBody>
          <a:bodyPr/>
          <a:lstStyle/>
          <a:p>
            <a:fld id="{5C71754A-319A-8245-9AA4-B46082C5A76D}" type="datetimeFigureOut">
              <a:rPr lang="en-GB" smtClean="0"/>
              <a:t>07/10/2025</a:t>
            </a:fld>
            <a:endParaRPr lang="en-GB"/>
          </a:p>
        </p:txBody>
      </p:sp>
      <p:sp>
        <p:nvSpPr>
          <p:cNvPr id="5" name="Footer Placeholder 4">
            <a:extLst>
              <a:ext uri="{FF2B5EF4-FFF2-40B4-BE49-F238E27FC236}">
                <a16:creationId xmlns:a16="http://schemas.microsoft.com/office/drawing/2014/main" id="{462BD43E-9212-76EF-8685-FA4A3710A2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ABE9C3-80C2-A3B1-F4EE-80ECA51682BF}"/>
              </a:ext>
            </a:extLst>
          </p:cNvPr>
          <p:cNvSpPr>
            <a:spLocks noGrp="1"/>
          </p:cNvSpPr>
          <p:nvPr>
            <p:ph type="sldNum" sz="quarter" idx="12"/>
          </p:nvPr>
        </p:nvSpPr>
        <p:spPr/>
        <p:txBody>
          <a:bodyPr/>
          <a:lstStyle/>
          <a:p>
            <a:fld id="{6E940A41-2B96-FD42-99C7-841CD1A6FAFD}" type="slidenum">
              <a:rPr lang="en-GB" smtClean="0"/>
              <a:t>‹#›</a:t>
            </a:fld>
            <a:endParaRPr lang="en-GB"/>
          </a:p>
        </p:txBody>
      </p:sp>
    </p:spTree>
    <p:extLst>
      <p:ext uri="{BB962C8B-B14F-4D97-AF65-F5344CB8AC3E}">
        <p14:creationId xmlns:p14="http://schemas.microsoft.com/office/powerpoint/2010/main" val="44173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8A02-C65C-D23A-E04B-585F44CFB9B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E1C7C92-25BF-93FE-49CA-059F976E89B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AC862AD-7776-7ED6-5AA7-4350FFDC8859}"/>
              </a:ext>
            </a:extLst>
          </p:cNvPr>
          <p:cNvSpPr>
            <a:spLocks noGrp="1"/>
          </p:cNvSpPr>
          <p:nvPr>
            <p:ph type="dt" sz="half" idx="10"/>
          </p:nvPr>
        </p:nvSpPr>
        <p:spPr/>
        <p:txBody>
          <a:bodyPr/>
          <a:lstStyle/>
          <a:p>
            <a:fld id="{5C71754A-319A-8245-9AA4-B46082C5A76D}" type="datetimeFigureOut">
              <a:rPr lang="en-GB" smtClean="0"/>
              <a:t>07/10/2025</a:t>
            </a:fld>
            <a:endParaRPr lang="en-GB"/>
          </a:p>
        </p:txBody>
      </p:sp>
      <p:sp>
        <p:nvSpPr>
          <p:cNvPr id="5" name="Footer Placeholder 4">
            <a:extLst>
              <a:ext uri="{FF2B5EF4-FFF2-40B4-BE49-F238E27FC236}">
                <a16:creationId xmlns:a16="http://schemas.microsoft.com/office/drawing/2014/main" id="{4E8279A4-C7DC-2A19-6D06-E570BB0136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3BCE86-E81E-3D3A-463F-FF5EFC368B7B}"/>
              </a:ext>
            </a:extLst>
          </p:cNvPr>
          <p:cNvSpPr>
            <a:spLocks noGrp="1"/>
          </p:cNvSpPr>
          <p:nvPr>
            <p:ph type="sldNum" sz="quarter" idx="12"/>
          </p:nvPr>
        </p:nvSpPr>
        <p:spPr/>
        <p:txBody>
          <a:bodyPr/>
          <a:lstStyle/>
          <a:p>
            <a:fld id="{6E940A41-2B96-FD42-99C7-841CD1A6FAFD}" type="slidenum">
              <a:rPr lang="en-GB" smtClean="0"/>
              <a:t>‹#›</a:t>
            </a:fld>
            <a:endParaRPr lang="en-GB"/>
          </a:p>
        </p:txBody>
      </p:sp>
    </p:spTree>
    <p:extLst>
      <p:ext uri="{BB962C8B-B14F-4D97-AF65-F5344CB8AC3E}">
        <p14:creationId xmlns:p14="http://schemas.microsoft.com/office/powerpoint/2010/main" val="42255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083B9-5345-5478-F0AB-73E18CA381A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57FF195-85A2-EDC5-5586-094DD17B181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68C9EE7-D774-43A6-B34C-F641597881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AF5D929-F8F5-ACE2-BF6C-6E785B5E621D}"/>
              </a:ext>
            </a:extLst>
          </p:cNvPr>
          <p:cNvSpPr>
            <a:spLocks noGrp="1"/>
          </p:cNvSpPr>
          <p:nvPr>
            <p:ph type="dt" sz="half" idx="10"/>
          </p:nvPr>
        </p:nvSpPr>
        <p:spPr/>
        <p:txBody>
          <a:bodyPr/>
          <a:lstStyle/>
          <a:p>
            <a:fld id="{5C71754A-319A-8245-9AA4-B46082C5A76D}" type="datetimeFigureOut">
              <a:rPr lang="en-GB" smtClean="0"/>
              <a:t>07/10/2025</a:t>
            </a:fld>
            <a:endParaRPr lang="en-GB"/>
          </a:p>
        </p:txBody>
      </p:sp>
      <p:sp>
        <p:nvSpPr>
          <p:cNvPr id="6" name="Footer Placeholder 5">
            <a:extLst>
              <a:ext uri="{FF2B5EF4-FFF2-40B4-BE49-F238E27FC236}">
                <a16:creationId xmlns:a16="http://schemas.microsoft.com/office/drawing/2014/main" id="{BED1BCD5-1DA0-8A98-C565-495D4B205B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F8B6E2-64A9-03C0-616E-B9CB43766662}"/>
              </a:ext>
            </a:extLst>
          </p:cNvPr>
          <p:cNvSpPr>
            <a:spLocks noGrp="1"/>
          </p:cNvSpPr>
          <p:nvPr>
            <p:ph type="sldNum" sz="quarter" idx="12"/>
          </p:nvPr>
        </p:nvSpPr>
        <p:spPr/>
        <p:txBody>
          <a:bodyPr/>
          <a:lstStyle/>
          <a:p>
            <a:fld id="{6E940A41-2B96-FD42-99C7-841CD1A6FAFD}" type="slidenum">
              <a:rPr lang="en-GB" smtClean="0"/>
              <a:t>‹#›</a:t>
            </a:fld>
            <a:endParaRPr lang="en-GB"/>
          </a:p>
        </p:txBody>
      </p:sp>
    </p:spTree>
    <p:extLst>
      <p:ext uri="{BB962C8B-B14F-4D97-AF65-F5344CB8AC3E}">
        <p14:creationId xmlns:p14="http://schemas.microsoft.com/office/powerpoint/2010/main" val="144064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CED43-1A9E-4E99-F47B-AD4CCB2DDFA1}"/>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E0AA0EA-4ADA-1DDA-14FD-EBC7B74A1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0FB991B-63EA-0681-D22B-0DDD4993E8B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FDA945D-C5F7-95D8-08C5-DFDDA8A83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AFD950D-C53E-479E-ED6A-105CF0EE6B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BB738FE3-6069-1A4B-3A99-B35DE5327683}"/>
              </a:ext>
            </a:extLst>
          </p:cNvPr>
          <p:cNvSpPr>
            <a:spLocks noGrp="1"/>
          </p:cNvSpPr>
          <p:nvPr>
            <p:ph type="dt" sz="half" idx="10"/>
          </p:nvPr>
        </p:nvSpPr>
        <p:spPr/>
        <p:txBody>
          <a:bodyPr/>
          <a:lstStyle/>
          <a:p>
            <a:fld id="{5C71754A-319A-8245-9AA4-B46082C5A76D}" type="datetimeFigureOut">
              <a:rPr lang="en-GB" smtClean="0"/>
              <a:t>07/10/2025</a:t>
            </a:fld>
            <a:endParaRPr lang="en-GB"/>
          </a:p>
        </p:txBody>
      </p:sp>
      <p:sp>
        <p:nvSpPr>
          <p:cNvPr id="8" name="Footer Placeholder 7">
            <a:extLst>
              <a:ext uri="{FF2B5EF4-FFF2-40B4-BE49-F238E27FC236}">
                <a16:creationId xmlns:a16="http://schemas.microsoft.com/office/drawing/2014/main" id="{2140535D-08B5-636B-308F-A1C405CBA36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E8E30B-45FC-A2FB-2CD4-576DA95ABA41}"/>
              </a:ext>
            </a:extLst>
          </p:cNvPr>
          <p:cNvSpPr>
            <a:spLocks noGrp="1"/>
          </p:cNvSpPr>
          <p:nvPr>
            <p:ph type="sldNum" sz="quarter" idx="12"/>
          </p:nvPr>
        </p:nvSpPr>
        <p:spPr/>
        <p:txBody>
          <a:bodyPr/>
          <a:lstStyle/>
          <a:p>
            <a:fld id="{6E940A41-2B96-FD42-99C7-841CD1A6FAFD}" type="slidenum">
              <a:rPr lang="en-GB" smtClean="0"/>
              <a:t>‹#›</a:t>
            </a:fld>
            <a:endParaRPr lang="en-GB"/>
          </a:p>
        </p:txBody>
      </p:sp>
    </p:spTree>
    <p:extLst>
      <p:ext uri="{BB962C8B-B14F-4D97-AF65-F5344CB8AC3E}">
        <p14:creationId xmlns:p14="http://schemas.microsoft.com/office/powerpoint/2010/main" val="121097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4C73-2DF2-74A4-60DE-058ECFFAC1A4}"/>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CEEA853-0428-5DB0-F65D-D2EBE3FA12A4}"/>
              </a:ext>
            </a:extLst>
          </p:cNvPr>
          <p:cNvSpPr>
            <a:spLocks noGrp="1"/>
          </p:cNvSpPr>
          <p:nvPr>
            <p:ph type="dt" sz="half" idx="10"/>
          </p:nvPr>
        </p:nvSpPr>
        <p:spPr/>
        <p:txBody>
          <a:bodyPr/>
          <a:lstStyle/>
          <a:p>
            <a:fld id="{5C71754A-319A-8245-9AA4-B46082C5A76D}" type="datetimeFigureOut">
              <a:rPr lang="en-GB" smtClean="0"/>
              <a:t>07/10/2025</a:t>
            </a:fld>
            <a:endParaRPr lang="en-GB"/>
          </a:p>
        </p:txBody>
      </p:sp>
      <p:sp>
        <p:nvSpPr>
          <p:cNvPr id="4" name="Footer Placeholder 3">
            <a:extLst>
              <a:ext uri="{FF2B5EF4-FFF2-40B4-BE49-F238E27FC236}">
                <a16:creationId xmlns:a16="http://schemas.microsoft.com/office/drawing/2014/main" id="{FBF17118-C6C4-5DBB-9CAF-FA7C3343F51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0E63764-31F8-C08D-F0ED-5BBF51341DC5}"/>
              </a:ext>
            </a:extLst>
          </p:cNvPr>
          <p:cNvSpPr>
            <a:spLocks noGrp="1"/>
          </p:cNvSpPr>
          <p:nvPr>
            <p:ph type="sldNum" sz="quarter" idx="12"/>
          </p:nvPr>
        </p:nvSpPr>
        <p:spPr/>
        <p:txBody>
          <a:bodyPr/>
          <a:lstStyle/>
          <a:p>
            <a:fld id="{6E940A41-2B96-FD42-99C7-841CD1A6FAFD}" type="slidenum">
              <a:rPr lang="en-GB" smtClean="0"/>
              <a:t>‹#›</a:t>
            </a:fld>
            <a:endParaRPr lang="en-GB"/>
          </a:p>
        </p:txBody>
      </p:sp>
    </p:spTree>
    <p:extLst>
      <p:ext uri="{BB962C8B-B14F-4D97-AF65-F5344CB8AC3E}">
        <p14:creationId xmlns:p14="http://schemas.microsoft.com/office/powerpoint/2010/main" val="3181193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DE0D5-57F1-54AF-9B7E-2FD14D6CCD58}"/>
              </a:ext>
            </a:extLst>
          </p:cNvPr>
          <p:cNvSpPr>
            <a:spLocks noGrp="1"/>
          </p:cNvSpPr>
          <p:nvPr>
            <p:ph type="dt" sz="half" idx="10"/>
          </p:nvPr>
        </p:nvSpPr>
        <p:spPr/>
        <p:txBody>
          <a:bodyPr/>
          <a:lstStyle/>
          <a:p>
            <a:fld id="{5C71754A-319A-8245-9AA4-B46082C5A76D}" type="datetimeFigureOut">
              <a:rPr lang="en-GB" smtClean="0"/>
              <a:t>07/10/2025</a:t>
            </a:fld>
            <a:endParaRPr lang="en-GB"/>
          </a:p>
        </p:txBody>
      </p:sp>
      <p:sp>
        <p:nvSpPr>
          <p:cNvPr id="3" name="Footer Placeholder 2">
            <a:extLst>
              <a:ext uri="{FF2B5EF4-FFF2-40B4-BE49-F238E27FC236}">
                <a16:creationId xmlns:a16="http://schemas.microsoft.com/office/drawing/2014/main" id="{79F126A3-E050-FB46-A90E-85E7A31A38D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5C6EB3C-C1D5-728D-9CFE-5B153A505737}"/>
              </a:ext>
            </a:extLst>
          </p:cNvPr>
          <p:cNvSpPr>
            <a:spLocks noGrp="1"/>
          </p:cNvSpPr>
          <p:nvPr>
            <p:ph type="sldNum" sz="quarter" idx="12"/>
          </p:nvPr>
        </p:nvSpPr>
        <p:spPr/>
        <p:txBody>
          <a:bodyPr/>
          <a:lstStyle/>
          <a:p>
            <a:fld id="{6E940A41-2B96-FD42-99C7-841CD1A6FAFD}" type="slidenum">
              <a:rPr lang="en-GB" smtClean="0"/>
              <a:t>‹#›</a:t>
            </a:fld>
            <a:endParaRPr lang="en-GB"/>
          </a:p>
        </p:txBody>
      </p:sp>
    </p:spTree>
    <p:extLst>
      <p:ext uri="{BB962C8B-B14F-4D97-AF65-F5344CB8AC3E}">
        <p14:creationId xmlns:p14="http://schemas.microsoft.com/office/powerpoint/2010/main" val="78456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83BE-99D4-91E7-F0D2-A801CC844DC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31834D9-1C5B-F88F-B76C-023E377CA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A5E9AC99-F396-AF9A-5271-21CB57EDC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4878F1-F31D-CEF6-1814-7426B88FAB2D}"/>
              </a:ext>
            </a:extLst>
          </p:cNvPr>
          <p:cNvSpPr>
            <a:spLocks noGrp="1"/>
          </p:cNvSpPr>
          <p:nvPr>
            <p:ph type="dt" sz="half" idx="10"/>
          </p:nvPr>
        </p:nvSpPr>
        <p:spPr/>
        <p:txBody>
          <a:bodyPr/>
          <a:lstStyle/>
          <a:p>
            <a:fld id="{5C71754A-319A-8245-9AA4-B46082C5A76D}" type="datetimeFigureOut">
              <a:rPr lang="en-GB" smtClean="0"/>
              <a:t>07/10/2025</a:t>
            </a:fld>
            <a:endParaRPr lang="en-GB"/>
          </a:p>
        </p:txBody>
      </p:sp>
      <p:sp>
        <p:nvSpPr>
          <p:cNvPr id="6" name="Footer Placeholder 5">
            <a:extLst>
              <a:ext uri="{FF2B5EF4-FFF2-40B4-BE49-F238E27FC236}">
                <a16:creationId xmlns:a16="http://schemas.microsoft.com/office/drawing/2014/main" id="{F9790924-51B0-2399-B1A6-A6489F754A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27FF8F-FD6A-BFB6-015F-904C8D473716}"/>
              </a:ext>
            </a:extLst>
          </p:cNvPr>
          <p:cNvSpPr>
            <a:spLocks noGrp="1"/>
          </p:cNvSpPr>
          <p:nvPr>
            <p:ph type="sldNum" sz="quarter" idx="12"/>
          </p:nvPr>
        </p:nvSpPr>
        <p:spPr/>
        <p:txBody>
          <a:bodyPr/>
          <a:lstStyle/>
          <a:p>
            <a:fld id="{6E940A41-2B96-FD42-99C7-841CD1A6FAFD}" type="slidenum">
              <a:rPr lang="en-GB" smtClean="0"/>
              <a:t>‹#›</a:t>
            </a:fld>
            <a:endParaRPr lang="en-GB"/>
          </a:p>
        </p:txBody>
      </p:sp>
    </p:spTree>
    <p:extLst>
      <p:ext uri="{BB962C8B-B14F-4D97-AF65-F5344CB8AC3E}">
        <p14:creationId xmlns:p14="http://schemas.microsoft.com/office/powerpoint/2010/main" val="307517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CFAA-B705-5C8F-18D0-BD45548DAE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00DB7722-88CF-1A96-EBB4-435F38E95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AB6334A-2D90-F070-A674-E05807138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CC4BD1-9B97-EB6E-2668-EAE3ACB87A4B}"/>
              </a:ext>
            </a:extLst>
          </p:cNvPr>
          <p:cNvSpPr>
            <a:spLocks noGrp="1"/>
          </p:cNvSpPr>
          <p:nvPr>
            <p:ph type="dt" sz="half" idx="10"/>
          </p:nvPr>
        </p:nvSpPr>
        <p:spPr/>
        <p:txBody>
          <a:bodyPr/>
          <a:lstStyle/>
          <a:p>
            <a:fld id="{5C71754A-319A-8245-9AA4-B46082C5A76D}" type="datetimeFigureOut">
              <a:rPr lang="en-GB" smtClean="0"/>
              <a:t>07/10/2025</a:t>
            </a:fld>
            <a:endParaRPr lang="en-GB"/>
          </a:p>
        </p:txBody>
      </p:sp>
      <p:sp>
        <p:nvSpPr>
          <p:cNvPr id="6" name="Footer Placeholder 5">
            <a:extLst>
              <a:ext uri="{FF2B5EF4-FFF2-40B4-BE49-F238E27FC236}">
                <a16:creationId xmlns:a16="http://schemas.microsoft.com/office/drawing/2014/main" id="{968B4415-E28A-DA17-9E31-5B906EBB2D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B70F84-141B-6370-7A16-437BBBA2A691}"/>
              </a:ext>
            </a:extLst>
          </p:cNvPr>
          <p:cNvSpPr>
            <a:spLocks noGrp="1"/>
          </p:cNvSpPr>
          <p:nvPr>
            <p:ph type="sldNum" sz="quarter" idx="12"/>
          </p:nvPr>
        </p:nvSpPr>
        <p:spPr/>
        <p:txBody>
          <a:bodyPr/>
          <a:lstStyle/>
          <a:p>
            <a:fld id="{6E940A41-2B96-FD42-99C7-841CD1A6FAFD}" type="slidenum">
              <a:rPr lang="en-GB" smtClean="0"/>
              <a:t>‹#›</a:t>
            </a:fld>
            <a:endParaRPr lang="en-GB"/>
          </a:p>
        </p:txBody>
      </p:sp>
    </p:spTree>
    <p:extLst>
      <p:ext uri="{BB962C8B-B14F-4D97-AF65-F5344CB8AC3E}">
        <p14:creationId xmlns:p14="http://schemas.microsoft.com/office/powerpoint/2010/main" val="984828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CE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EF55BD-8E74-C97F-BCB4-08ED359FB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5F4357F-4DC2-276A-659E-50F09DA75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A8B9AEB-605F-8C73-099F-C5C5916AE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71754A-319A-8245-9AA4-B46082C5A76D}" type="datetimeFigureOut">
              <a:rPr lang="en-GB" smtClean="0"/>
              <a:t>07/10/2025</a:t>
            </a:fld>
            <a:endParaRPr lang="en-GB"/>
          </a:p>
        </p:txBody>
      </p:sp>
      <p:sp>
        <p:nvSpPr>
          <p:cNvPr id="5" name="Footer Placeholder 4">
            <a:extLst>
              <a:ext uri="{FF2B5EF4-FFF2-40B4-BE49-F238E27FC236}">
                <a16:creationId xmlns:a16="http://schemas.microsoft.com/office/drawing/2014/main" id="{CF3A5045-61CB-4C9B-4D15-E91C1F337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43C5171-AA26-4943-8005-DDEBE5EEF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940A41-2B96-FD42-99C7-841CD1A6FAFD}" type="slidenum">
              <a:rPr lang="en-GB" smtClean="0"/>
              <a:t>‹#›</a:t>
            </a:fld>
            <a:endParaRPr lang="en-GB"/>
          </a:p>
        </p:txBody>
      </p:sp>
    </p:spTree>
    <p:extLst>
      <p:ext uri="{BB962C8B-B14F-4D97-AF65-F5344CB8AC3E}">
        <p14:creationId xmlns:p14="http://schemas.microsoft.com/office/powerpoint/2010/main" val="2674214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ircularcomputing.com/news/carbon-footprint-laptop/" TargetMode="External"/><Relationship Id="rId7" Type="http://schemas.openxmlformats.org/officeDocument/2006/relationships/hyperlink" Target="https://pubs.rsc.org/en/content/articlehtml/2024/gc/d3gc03668e" TargetMode="External"/><Relationship Id="rId2" Type="http://schemas.openxmlformats.org/officeDocument/2006/relationships/hyperlink" Target="https://www.deloitte.com/uk/en/issues/climate/content/travel-emissions-calculator.html" TargetMode="External"/><Relationship Id="rId1" Type="http://schemas.openxmlformats.org/officeDocument/2006/relationships/slideLayout" Target="../slideLayouts/slideLayout2.xml"/><Relationship Id="rId6" Type="http://schemas.openxmlformats.org/officeDocument/2006/relationships/hyperlink" Target="https://assets.publishing.service.gov.uk/media/66fa76de30536cb927482953/emissions-measurement-and-reporting-approaches-for-the-public-sector-report.pdf" TargetMode="External"/><Relationship Id="rId5" Type="http://schemas.openxmlformats.org/officeDocument/2006/relationships/hyperlink" Target="https://pmc.ncbi.nlm.nih.gov/articles/PMC10823997/" TargetMode="External"/><Relationship Id="rId4" Type="http://schemas.openxmlformats.org/officeDocument/2006/relationships/hyperlink" Target="https://www.nature.com/articles/s42005-022-00930-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xkcd.com/1379/"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rcher2.ac.u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71DA-7F2A-A8EC-3829-5ECA4E32E910}"/>
              </a:ext>
            </a:extLst>
          </p:cNvPr>
          <p:cNvSpPr>
            <a:spLocks noGrp="1"/>
          </p:cNvSpPr>
          <p:nvPr>
            <p:ph type="ctrTitle"/>
          </p:nvPr>
        </p:nvSpPr>
        <p:spPr/>
        <p:txBody>
          <a:bodyPr/>
          <a:lstStyle/>
          <a:p>
            <a:r>
              <a:rPr lang="en-GB" dirty="0"/>
              <a:t>Introduction</a:t>
            </a:r>
          </a:p>
        </p:txBody>
      </p:sp>
      <p:sp>
        <p:nvSpPr>
          <p:cNvPr id="3" name="Subtitle 2">
            <a:extLst>
              <a:ext uri="{FF2B5EF4-FFF2-40B4-BE49-F238E27FC236}">
                <a16:creationId xmlns:a16="http://schemas.microsoft.com/office/drawing/2014/main" id="{D954F7DC-26EE-43DF-D4E0-28174E9A1FFF}"/>
              </a:ext>
            </a:extLst>
          </p:cNvPr>
          <p:cNvSpPr>
            <a:spLocks noGrp="1"/>
          </p:cNvSpPr>
          <p:nvPr>
            <p:ph type="subTitle" idx="1"/>
          </p:nvPr>
        </p:nvSpPr>
        <p:spPr/>
        <p:txBody>
          <a:bodyPr/>
          <a:lstStyle/>
          <a:p>
            <a:r>
              <a:rPr lang="en-GB" dirty="0"/>
              <a:t>Green Software Use on HPC</a:t>
            </a:r>
          </a:p>
        </p:txBody>
      </p:sp>
    </p:spTree>
    <p:extLst>
      <p:ext uri="{BB962C8B-B14F-4D97-AF65-F5344CB8AC3E}">
        <p14:creationId xmlns:p14="http://schemas.microsoft.com/office/powerpoint/2010/main" val="3551035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FCB3-0412-EB70-FD2D-95C9BA50D7F2}"/>
              </a:ext>
            </a:extLst>
          </p:cNvPr>
          <p:cNvSpPr>
            <a:spLocks noGrp="1"/>
          </p:cNvSpPr>
          <p:nvPr>
            <p:ph type="title"/>
          </p:nvPr>
        </p:nvSpPr>
        <p:spPr/>
        <p:txBody>
          <a:bodyPr/>
          <a:lstStyle/>
          <a:p>
            <a:r>
              <a:rPr lang="en-GB" dirty="0"/>
              <a:t>Useful information sources</a:t>
            </a:r>
          </a:p>
        </p:txBody>
      </p:sp>
      <p:sp>
        <p:nvSpPr>
          <p:cNvPr id="3" name="Content Placeholder 2">
            <a:extLst>
              <a:ext uri="{FF2B5EF4-FFF2-40B4-BE49-F238E27FC236}">
                <a16:creationId xmlns:a16="http://schemas.microsoft.com/office/drawing/2014/main" id="{84B4B57E-F41E-CA7F-553A-822BDE50E4E9}"/>
              </a:ext>
            </a:extLst>
          </p:cNvPr>
          <p:cNvSpPr>
            <a:spLocks noGrp="1"/>
          </p:cNvSpPr>
          <p:nvPr>
            <p:ph idx="1"/>
          </p:nvPr>
        </p:nvSpPr>
        <p:spPr/>
        <p:txBody>
          <a:bodyPr>
            <a:normAutofit fontScale="70000" lnSpcReduction="20000"/>
          </a:bodyPr>
          <a:lstStyle/>
          <a:p>
            <a:pPr marL="0" indent="0">
              <a:buNone/>
            </a:pPr>
            <a:r>
              <a:rPr lang="en-GB" dirty="0"/>
              <a:t>All activities that we undertake as part of our work (and personal life) produce carbon emissions. While, in an ideal world, we would be able to reduce emissions from all our activities, we have finite time and effort, and so we need to prioritise based on which reduction strategies will have the largest impact.</a:t>
            </a:r>
          </a:p>
          <a:p>
            <a:pPr marL="0" indent="0">
              <a:buNone/>
            </a:pPr>
            <a:r>
              <a:rPr lang="en-GB" dirty="0"/>
              <a:t>This means that the first step is to estimate the emissions from different activities we are involved in as part of our work, even if the estimate is very rough.</a:t>
            </a:r>
          </a:p>
          <a:p>
            <a:r>
              <a:rPr lang="en-GB" dirty="0">
                <a:hlinkClick r:id="rId2"/>
              </a:rPr>
              <a:t>Travel emissions calculator (Deloitte UK)</a:t>
            </a:r>
            <a:endParaRPr lang="en-GB" dirty="0"/>
          </a:p>
          <a:p>
            <a:r>
              <a:rPr lang="en-GB" dirty="0">
                <a:hlinkClick r:id="rId3"/>
              </a:rPr>
              <a:t>Emissions from laptops (Circular Computing)</a:t>
            </a:r>
            <a:endParaRPr lang="en-GB" dirty="0"/>
          </a:p>
          <a:p>
            <a:r>
              <a:rPr lang="en-GB" dirty="0">
                <a:hlinkClick r:id="rId4"/>
              </a:rPr>
              <a:t>Transparent reporting of research-related greenhouse gas emissions through the scientific CO</a:t>
            </a:r>
            <a:r>
              <a:rPr lang="en-GB" baseline="-25000" dirty="0">
                <a:hlinkClick r:id="rId4"/>
              </a:rPr>
              <a:t>2</a:t>
            </a:r>
            <a:r>
              <a:rPr lang="en-GB" dirty="0">
                <a:hlinkClick r:id="rId4"/>
              </a:rPr>
              <a:t>nduct initiative</a:t>
            </a:r>
            <a:endParaRPr lang="en-GB" dirty="0"/>
          </a:p>
          <a:p>
            <a:r>
              <a:rPr lang="en-GB" dirty="0">
                <a:hlinkClick r:id="rId5"/>
              </a:rPr>
              <a:t>Quantifying the carbon footprint of clinical trials: guidance development and case studies</a:t>
            </a:r>
            <a:endParaRPr lang="en-GB" dirty="0"/>
          </a:p>
          <a:p>
            <a:r>
              <a:rPr lang="en-GB" dirty="0">
                <a:hlinkClick r:id="rId6"/>
              </a:rPr>
              <a:t>Emissions measurement and reporting approaches for the public sector (UK Government)</a:t>
            </a:r>
            <a:endParaRPr lang="en-GB" dirty="0"/>
          </a:p>
          <a:p>
            <a:r>
              <a:rPr lang="en-GB" dirty="0">
                <a:hlinkClick r:id="rId7"/>
              </a:rPr>
              <a:t>Carbon footprint and mitigation strategies of three chemistry laboratories</a:t>
            </a:r>
            <a:endParaRPr lang="en-GB" dirty="0"/>
          </a:p>
          <a:p>
            <a:pPr marL="0" indent="0">
              <a:buNone/>
            </a:pPr>
            <a:endParaRPr lang="en-GB" dirty="0"/>
          </a:p>
        </p:txBody>
      </p:sp>
    </p:spTree>
    <p:extLst>
      <p:ext uri="{BB962C8B-B14F-4D97-AF65-F5344CB8AC3E}">
        <p14:creationId xmlns:p14="http://schemas.microsoft.com/office/powerpoint/2010/main" val="285989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F6FE-644B-1FAD-DA53-833D89175A58}"/>
              </a:ext>
            </a:extLst>
          </p:cNvPr>
          <p:cNvSpPr>
            <a:spLocks noGrp="1"/>
          </p:cNvSpPr>
          <p:nvPr>
            <p:ph type="title"/>
          </p:nvPr>
        </p:nvSpPr>
        <p:spPr/>
        <p:txBody>
          <a:bodyPr/>
          <a:lstStyle/>
          <a:p>
            <a:r>
              <a:rPr lang="en-GB" dirty="0"/>
              <a:t>Key points</a:t>
            </a:r>
          </a:p>
        </p:txBody>
      </p:sp>
      <p:sp>
        <p:nvSpPr>
          <p:cNvPr id="3" name="Content Placeholder 2">
            <a:extLst>
              <a:ext uri="{FF2B5EF4-FFF2-40B4-BE49-F238E27FC236}">
                <a16:creationId xmlns:a16="http://schemas.microsoft.com/office/drawing/2014/main" id="{8F6636AD-81A8-24BB-0001-488C35956831}"/>
              </a:ext>
            </a:extLst>
          </p:cNvPr>
          <p:cNvSpPr>
            <a:spLocks noGrp="1"/>
          </p:cNvSpPr>
          <p:nvPr>
            <p:ph idx="1"/>
          </p:nvPr>
        </p:nvSpPr>
        <p:spPr/>
        <p:txBody>
          <a:bodyPr/>
          <a:lstStyle/>
          <a:p>
            <a:pPr marL="0" indent="0">
              <a:buNone/>
            </a:pPr>
            <a:r>
              <a:rPr lang="en-GB" dirty="0"/>
              <a:t>This course covers green HPC system use, in particular:</a:t>
            </a:r>
          </a:p>
          <a:p>
            <a:pPr marL="0" indent="0">
              <a:buNone/>
            </a:pPr>
            <a:endParaRPr lang="en-GB" dirty="0"/>
          </a:p>
          <a:p>
            <a:pPr lvl="1"/>
            <a:r>
              <a:rPr lang="en-GB" b="1" dirty="0"/>
              <a:t>Carbon Efficiency</a:t>
            </a:r>
            <a:r>
              <a:rPr lang="en-GB" dirty="0"/>
              <a:t>: Emit the least amount of carbon possible.</a:t>
            </a:r>
          </a:p>
          <a:p>
            <a:pPr lvl="1"/>
            <a:r>
              <a:rPr lang="en-GB" b="1" dirty="0"/>
              <a:t>Energy Efficiency</a:t>
            </a:r>
            <a:r>
              <a:rPr lang="en-GB" dirty="0"/>
              <a:t>: Use the least amount of energy possible.</a:t>
            </a:r>
          </a:p>
          <a:p>
            <a:pPr lvl="1"/>
            <a:r>
              <a:rPr lang="en-GB" b="1" dirty="0"/>
              <a:t>Carbon Awareness</a:t>
            </a:r>
            <a:r>
              <a:rPr lang="en-GB" dirty="0"/>
              <a:t>: Do more when the electricity is cleaner and do less when the electricity is dirtier.</a:t>
            </a:r>
          </a:p>
          <a:p>
            <a:pPr lvl="1"/>
            <a:r>
              <a:rPr lang="en-GB" b="1" dirty="0"/>
              <a:t>Hardware Efficiency</a:t>
            </a:r>
            <a:r>
              <a:rPr lang="en-GB" dirty="0"/>
              <a:t>: Use the least amount of embodied carbon possible.</a:t>
            </a:r>
          </a:p>
          <a:p>
            <a:pPr lvl="1"/>
            <a:r>
              <a:rPr lang="en-GB" b="1" dirty="0"/>
              <a:t>Measurement</a:t>
            </a:r>
            <a:r>
              <a:rPr lang="en-GB" dirty="0"/>
              <a:t>: What you cannot measure, you cannot improve.</a:t>
            </a:r>
          </a:p>
          <a:p>
            <a:pPr lvl="1"/>
            <a:r>
              <a:rPr lang="en-GB" b="1" dirty="0"/>
              <a:t>Reducing Emissions</a:t>
            </a:r>
            <a:r>
              <a:rPr lang="en-GB" dirty="0"/>
              <a:t>: Understand mechanisms of carbon reduction.</a:t>
            </a:r>
          </a:p>
          <a:p>
            <a:endParaRPr lang="en-GB" dirty="0"/>
          </a:p>
        </p:txBody>
      </p:sp>
    </p:spTree>
    <p:extLst>
      <p:ext uri="{BB962C8B-B14F-4D97-AF65-F5344CB8AC3E}">
        <p14:creationId xmlns:p14="http://schemas.microsoft.com/office/powerpoint/2010/main" val="204111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3CC0-D8E1-54AF-A71D-6B5F9D62F952}"/>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A0E92289-F23D-47E6-6305-4F71A4F96F62}"/>
              </a:ext>
            </a:extLst>
          </p:cNvPr>
          <p:cNvSpPr>
            <a:spLocks noGrp="1"/>
          </p:cNvSpPr>
          <p:nvPr>
            <p:ph idx="1"/>
          </p:nvPr>
        </p:nvSpPr>
        <p:spPr>
          <a:xfrm>
            <a:off x="838200" y="1825625"/>
            <a:ext cx="10515600" cy="1148661"/>
          </a:xfrm>
        </p:spPr>
        <p:txBody>
          <a:bodyPr/>
          <a:lstStyle/>
          <a:p>
            <a:r>
              <a:rPr lang="en-GB" dirty="0"/>
              <a:t>What is green HPC system use and how can we approach it?</a:t>
            </a:r>
          </a:p>
          <a:p>
            <a:r>
              <a:rPr lang="en-GB" dirty="0"/>
              <a:t>What research activities produce carbon emissions?</a:t>
            </a:r>
          </a:p>
        </p:txBody>
      </p:sp>
      <p:sp>
        <p:nvSpPr>
          <p:cNvPr id="4" name="Title 1">
            <a:extLst>
              <a:ext uri="{FF2B5EF4-FFF2-40B4-BE49-F238E27FC236}">
                <a16:creationId xmlns:a16="http://schemas.microsoft.com/office/drawing/2014/main" id="{8A95C691-2041-ABFB-7742-A1FE414FF8D7}"/>
              </a:ext>
            </a:extLst>
          </p:cNvPr>
          <p:cNvSpPr txBox="1">
            <a:spLocks/>
          </p:cNvSpPr>
          <p:nvPr/>
        </p:nvSpPr>
        <p:spPr>
          <a:xfrm>
            <a:off x="838200" y="29742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Objectives</a:t>
            </a:r>
          </a:p>
        </p:txBody>
      </p:sp>
      <p:sp>
        <p:nvSpPr>
          <p:cNvPr id="5" name="Content Placeholder 2">
            <a:extLst>
              <a:ext uri="{FF2B5EF4-FFF2-40B4-BE49-F238E27FC236}">
                <a16:creationId xmlns:a16="http://schemas.microsoft.com/office/drawing/2014/main" id="{11954015-84E1-79C2-6144-FE69DA6CBB83}"/>
              </a:ext>
            </a:extLst>
          </p:cNvPr>
          <p:cNvSpPr txBox="1">
            <a:spLocks/>
          </p:cNvSpPr>
          <p:nvPr/>
        </p:nvSpPr>
        <p:spPr>
          <a:xfrm>
            <a:off x="838200" y="4486772"/>
            <a:ext cx="10515600" cy="1512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Define green HPC system use.</a:t>
            </a:r>
          </a:p>
          <a:p>
            <a:r>
              <a:rPr lang="en-GB" dirty="0"/>
              <a:t>Appreciate emissions from HPC in the wider context of other research activities.</a:t>
            </a:r>
          </a:p>
        </p:txBody>
      </p:sp>
    </p:spTree>
    <p:extLst>
      <p:ext uri="{BB962C8B-B14F-4D97-AF65-F5344CB8AC3E}">
        <p14:creationId xmlns:p14="http://schemas.microsoft.com/office/powerpoint/2010/main" val="112688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6EFBD4B-420D-6358-BE9B-26A21D8A0BD9}"/>
              </a:ext>
            </a:extLst>
          </p:cNvPr>
          <p:cNvSpPr>
            <a:spLocks noGrp="1"/>
          </p:cNvSpPr>
          <p:nvPr>
            <p:ph type="ftr" sz="quarter" idx="11"/>
          </p:nvPr>
        </p:nvSpPr>
        <p:spPr/>
        <p:txBody>
          <a:bodyPr/>
          <a:lstStyle/>
          <a:p>
            <a:r>
              <a:rPr lang="en-US"/>
              <a:t>EPCC, The University of Edinburgh</a:t>
            </a:r>
          </a:p>
        </p:txBody>
      </p:sp>
      <p:sp>
        <p:nvSpPr>
          <p:cNvPr id="5" name="Slide Number Placeholder 4">
            <a:extLst>
              <a:ext uri="{FF2B5EF4-FFF2-40B4-BE49-F238E27FC236}">
                <a16:creationId xmlns:a16="http://schemas.microsoft.com/office/drawing/2014/main" id="{5BC701CA-A32F-670D-D935-826B9E0EAF70}"/>
              </a:ext>
            </a:extLst>
          </p:cNvPr>
          <p:cNvSpPr>
            <a:spLocks noGrp="1"/>
          </p:cNvSpPr>
          <p:nvPr>
            <p:ph type="sldNum" sz="quarter" idx="12"/>
          </p:nvPr>
        </p:nvSpPr>
        <p:spPr/>
        <p:txBody>
          <a:bodyPr/>
          <a:lstStyle/>
          <a:p>
            <a:fld id="{2E673B58-0F97-924D-B08E-6218A6BAD949}" type="slidenum">
              <a:rPr lang="en-US" smtClean="0"/>
              <a:t>3</a:t>
            </a:fld>
            <a:endParaRPr lang="en-US"/>
          </a:p>
        </p:txBody>
      </p:sp>
      <p:pic>
        <p:nvPicPr>
          <p:cNvPr id="6" name="Picture 5">
            <a:extLst>
              <a:ext uri="{FF2B5EF4-FFF2-40B4-BE49-F238E27FC236}">
                <a16:creationId xmlns:a16="http://schemas.microsoft.com/office/drawing/2014/main" id="{EBA57CED-1641-DB62-D63C-3D2073C7A478}"/>
              </a:ext>
            </a:extLst>
          </p:cNvPr>
          <p:cNvPicPr>
            <a:picLocks noChangeAspect="1"/>
          </p:cNvPicPr>
          <p:nvPr/>
        </p:nvPicPr>
        <p:blipFill>
          <a:blip r:embed="rId2"/>
          <a:stretch>
            <a:fillRect/>
          </a:stretch>
        </p:blipFill>
        <p:spPr>
          <a:xfrm>
            <a:off x="2209800" y="534157"/>
            <a:ext cx="7772400" cy="5563977"/>
          </a:xfrm>
          <a:prstGeom prst="rect">
            <a:avLst/>
          </a:prstGeom>
        </p:spPr>
      </p:pic>
      <p:sp>
        <p:nvSpPr>
          <p:cNvPr id="7" name="TextBox 6">
            <a:extLst>
              <a:ext uri="{FF2B5EF4-FFF2-40B4-BE49-F238E27FC236}">
                <a16:creationId xmlns:a16="http://schemas.microsoft.com/office/drawing/2014/main" id="{10A9FB2A-22C4-97A3-83A7-72E6C2A3210B}"/>
              </a:ext>
            </a:extLst>
          </p:cNvPr>
          <p:cNvSpPr txBox="1"/>
          <p:nvPr/>
        </p:nvSpPr>
        <p:spPr>
          <a:xfrm>
            <a:off x="7489210" y="6210988"/>
            <a:ext cx="2492990" cy="369332"/>
          </a:xfrm>
          <a:prstGeom prst="rect">
            <a:avLst/>
          </a:prstGeom>
          <a:noFill/>
        </p:spPr>
        <p:txBody>
          <a:bodyPr wrap="none" rtlCol="0">
            <a:spAutoFit/>
          </a:bodyPr>
          <a:lstStyle/>
          <a:p>
            <a:r>
              <a:rPr lang="en-GB" dirty="0">
                <a:hlinkClick r:id="rId3"/>
              </a:rPr>
              <a:t>https://xkcd.com/1379/</a:t>
            </a:r>
            <a:endParaRPr lang="en-GB" dirty="0"/>
          </a:p>
        </p:txBody>
      </p:sp>
    </p:spTree>
    <p:extLst>
      <p:ext uri="{BB962C8B-B14F-4D97-AF65-F5344CB8AC3E}">
        <p14:creationId xmlns:p14="http://schemas.microsoft.com/office/powerpoint/2010/main" val="1096360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0606-FF4D-94A3-0FD8-965FD9218B24}"/>
              </a:ext>
            </a:extLst>
          </p:cNvPr>
          <p:cNvSpPr>
            <a:spLocks noGrp="1"/>
          </p:cNvSpPr>
          <p:nvPr>
            <p:ph type="title"/>
          </p:nvPr>
        </p:nvSpPr>
        <p:spPr/>
        <p:txBody>
          <a:bodyPr/>
          <a:lstStyle/>
          <a:p>
            <a:r>
              <a:rPr lang="en-GB" dirty="0"/>
              <a:t>Why does individual action matter?</a:t>
            </a:r>
          </a:p>
        </p:txBody>
      </p:sp>
      <p:sp>
        <p:nvSpPr>
          <p:cNvPr id="3" name="Content Placeholder 2">
            <a:extLst>
              <a:ext uri="{FF2B5EF4-FFF2-40B4-BE49-F238E27FC236}">
                <a16:creationId xmlns:a16="http://schemas.microsoft.com/office/drawing/2014/main" id="{B28162B9-9F2A-E76E-3563-0DEAB97820C1}"/>
              </a:ext>
            </a:extLst>
          </p:cNvPr>
          <p:cNvSpPr>
            <a:spLocks noGrp="1"/>
          </p:cNvSpPr>
          <p:nvPr>
            <p:ph idx="1"/>
          </p:nvPr>
        </p:nvSpPr>
        <p:spPr>
          <a:xfrm>
            <a:off x="609600" y="1385532"/>
            <a:ext cx="10972800" cy="5067300"/>
          </a:xfrm>
        </p:spPr>
        <p:txBody>
          <a:bodyPr>
            <a:normAutofit fontScale="92500" lnSpcReduction="10000"/>
          </a:bodyPr>
          <a:lstStyle/>
          <a:p>
            <a:r>
              <a:rPr lang="en-GB" dirty="0"/>
              <a:t>Common comments:</a:t>
            </a:r>
          </a:p>
          <a:p>
            <a:pPr lvl="1"/>
            <a:r>
              <a:rPr lang="en-GB" i="1" dirty="0"/>
              <a:t>“It is a global challenge, my individual action does not matter.”</a:t>
            </a:r>
          </a:p>
          <a:p>
            <a:pPr lvl="1"/>
            <a:r>
              <a:rPr lang="en-GB" i="1" dirty="0"/>
              <a:t>“The UK emissions are small compared to China or the USA, why should we act first and create hardship for ourselves?”</a:t>
            </a:r>
          </a:p>
          <a:p>
            <a:pPr lvl="1"/>
            <a:r>
              <a:rPr lang="en-GB" i="1" dirty="0"/>
              <a:t>“Discussing individual action helps large organisations absolve themselves of needing to act.”</a:t>
            </a:r>
          </a:p>
          <a:p>
            <a:r>
              <a:rPr lang="en-GB" dirty="0"/>
              <a:t>Taking no action is not a reasonable response – things we do as individuals have a real impact and we can be a meaningful force for change by:</a:t>
            </a:r>
          </a:p>
          <a:p>
            <a:pPr lvl="1"/>
            <a:r>
              <a:rPr lang="en-GB" dirty="0"/>
              <a:t>Exerting pressure on workplaces, councils, governments, companies, etc. to make changes</a:t>
            </a:r>
          </a:p>
          <a:p>
            <a:pPr lvl="1"/>
            <a:r>
              <a:rPr lang="en-GB" dirty="0"/>
              <a:t>Leading by example</a:t>
            </a:r>
          </a:p>
          <a:p>
            <a:pPr lvl="1"/>
            <a:r>
              <a:rPr lang="en-GB" dirty="0"/>
              <a:t>Normalising discussion and activism</a:t>
            </a:r>
          </a:p>
          <a:p>
            <a:r>
              <a:rPr lang="en-GB" dirty="0"/>
              <a:t>We must ensure that discussions and action by ourselves is always placed in the context of holding large organisations to account</a:t>
            </a:r>
          </a:p>
          <a:p>
            <a:pPr lvl="1"/>
            <a:endParaRPr lang="en-GB" dirty="0"/>
          </a:p>
        </p:txBody>
      </p:sp>
      <p:sp>
        <p:nvSpPr>
          <p:cNvPr id="4" name="Footer Placeholder 3">
            <a:extLst>
              <a:ext uri="{FF2B5EF4-FFF2-40B4-BE49-F238E27FC236}">
                <a16:creationId xmlns:a16="http://schemas.microsoft.com/office/drawing/2014/main" id="{33532C58-52B8-2637-CD46-0EFB4FD19222}"/>
              </a:ext>
            </a:extLst>
          </p:cNvPr>
          <p:cNvSpPr>
            <a:spLocks noGrp="1"/>
          </p:cNvSpPr>
          <p:nvPr>
            <p:ph type="ftr" sz="quarter" idx="11"/>
          </p:nvPr>
        </p:nvSpPr>
        <p:spPr/>
        <p:txBody>
          <a:bodyPr/>
          <a:lstStyle/>
          <a:p>
            <a:r>
              <a:rPr lang="en-US"/>
              <a:t>EPCC, The University of Edinburgh</a:t>
            </a:r>
          </a:p>
        </p:txBody>
      </p:sp>
      <p:sp>
        <p:nvSpPr>
          <p:cNvPr id="5" name="Slide Number Placeholder 4">
            <a:extLst>
              <a:ext uri="{FF2B5EF4-FFF2-40B4-BE49-F238E27FC236}">
                <a16:creationId xmlns:a16="http://schemas.microsoft.com/office/drawing/2014/main" id="{2640A148-A2E7-2AE2-66F6-68F4282BB406}"/>
              </a:ext>
            </a:extLst>
          </p:cNvPr>
          <p:cNvSpPr>
            <a:spLocks noGrp="1"/>
          </p:cNvSpPr>
          <p:nvPr>
            <p:ph type="sldNum" sz="quarter" idx="12"/>
          </p:nvPr>
        </p:nvSpPr>
        <p:spPr/>
        <p:txBody>
          <a:bodyPr/>
          <a:lstStyle/>
          <a:p>
            <a:fld id="{2E673B58-0F97-924D-B08E-6218A6BAD949}" type="slidenum">
              <a:rPr lang="en-US" smtClean="0"/>
              <a:t>4</a:t>
            </a:fld>
            <a:endParaRPr lang="en-US"/>
          </a:p>
        </p:txBody>
      </p:sp>
    </p:spTree>
    <p:extLst>
      <p:ext uri="{BB962C8B-B14F-4D97-AF65-F5344CB8AC3E}">
        <p14:creationId xmlns:p14="http://schemas.microsoft.com/office/powerpoint/2010/main" val="1332744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8B5E8B-1DA1-1B89-8A22-4A3FE0E3CE2D}"/>
              </a:ext>
            </a:extLst>
          </p:cNvPr>
          <p:cNvSpPr>
            <a:spLocks noGrp="1"/>
          </p:cNvSpPr>
          <p:nvPr>
            <p:ph type="ftr" sz="quarter" idx="11"/>
          </p:nvPr>
        </p:nvSpPr>
        <p:spPr/>
        <p:txBody>
          <a:bodyPr/>
          <a:lstStyle/>
          <a:p>
            <a:r>
              <a:rPr lang="en-US"/>
              <a:t>EPCC, The University of Edinburgh</a:t>
            </a:r>
          </a:p>
        </p:txBody>
      </p:sp>
      <p:sp>
        <p:nvSpPr>
          <p:cNvPr id="5" name="Slide Number Placeholder 4">
            <a:extLst>
              <a:ext uri="{FF2B5EF4-FFF2-40B4-BE49-F238E27FC236}">
                <a16:creationId xmlns:a16="http://schemas.microsoft.com/office/drawing/2014/main" id="{8A0962C4-0CF9-B288-88F6-9F95B01F4C9D}"/>
              </a:ext>
            </a:extLst>
          </p:cNvPr>
          <p:cNvSpPr>
            <a:spLocks noGrp="1"/>
          </p:cNvSpPr>
          <p:nvPr>
            <p:ph type="sldNum" sz="quarter" idx="12"/>
          </p:nvPr>
        </p:nvSpPr>
        <p:spPr/>
        <p:txBody>
          <a:bodyPr/>
          <a:lstStyle/>
          <a:p>
            <a:fld id="{2E673B58-0F97-924D-B08E-6218A6BAD949}" type="slidenum">
              <a:rPr lang="en-US" smtClean="0"/>
              <a:t>5</a:t>
            </a:fld>
            <a:endParaRPr lang="en-US"/>
          </a:p>
        </p:txBody>
      </p:sp>
      <p:grpSp>
        <p:nvGrpSpPr>
          <p:cNvPr id="6" name="Group 5">
            <a:extLst>
              <a:ext uri="{FF2B5EF4-FFF2-40B4-BE49-F238E27FC236}">
                <a16:creationId xmlns:a16="http://schemas.microsoft.com/office/drawing/2014/main" id="{C2AE3FFD-1220-2C88-BED7-00CFCF6ED6EF}"/>
              </a:ext>
            </a:extLst>
          </p:cNvPr>
          <p:cNvGrpSpPr/>
          <p:nvPr/>
        </p:nvGrpSpPr>
        <p:grpSpPr>
          <a:xfrm>
            <a:off x="3968330" y="2467978"/>
            <a:ext cx="4261331" cy="2561772"/>
            <a:chOff x="3968330" y="1786812"/>
            <a:chExt cx="4261331" cy="2561772"/>
          </a:xfrm>
        </p:grpSpPr>
        <p:sp>
          <p:nvSpPr>
            <p:cNvPr id="7" name="Oval 6">
              <a:extLst>
                <a:ext uri="{FF2B5EF4-FFF2-40B4-BE49-F238E27FC236}">
                  <a16:creationId xmlns:a16="http://schemas.microsoft.com/office/drawing/2014/main" id="{D47BE027-4BD9-7A6C-047F-4BAB3830A092}"/>
                </a:ext>
              </a:extLst>
            </p:cNvPr>
            <p:cNvSpPr/>
            <p:nvPr/>
          </p:nvSpPr>
          <p:spPr>
            <a:xfrm>
              <a:off x="3968330" y="2011783"/>
              <a:ext cx="2111829" cy="2111829"/>
            </a:xfrm>
            <a:prstGeom prst="ellipse">
              <a:avLst/>
            </a:prstGeom>
            <a:noFill/>
            <a:ln w="4762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4C78B08C-8218-E80E-49D3-EC918CA4BD4A}"/>
                </a:ext>
              </a:extLst>
            </p:cNvPr>
            <p:cNvSpPr/>
            <p:nvPr/>
          </p:nvSpPr>
          <p:spPr>
            <a:xfrm>
              <a:off x="5667889" y="1786812"/>
              <a:ext cx="2561772" cy="2561772"/>
            </a:xfrm>
            <a:prstGeom prst="ellipse">
              <a:avLst/>
            </a:prstGeom>
            <a:noFill/>
            <a:ln w="47625">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6DC0C52-2210-6B7F-8B74-4DB3D7B3C943}"/>
                </a:ext>
              </a:extLst>
            </p:cNvPr>
            <p:cNvSpPr txBox="1"/>
            <p:nvPr/>
          </p:nvSpPr>
          <p:spPr>
            <a:xfrm>
              <a:off x="4438394" y="2806087"/>
              <a:ext cx="1181734" cy="523220"/>
            </a:xfrm>
            <a:prstGeom prst="rect">
              <a:avLst/>
            </a:prstGeom>
            <a:noFill/>
          </p:spPr>
          <p:txBody>
            <a:bodyPr wrap="none" rtlCol="0">
              <a:spAutoFit/>
            </a:bodyPr>
            <a:lstStyle/>
            <a:p>
              <a:pPr algn="ctr"/>
              <a:r>
                <a:rPr lang="en-GB" sz="2800" dirty="0">
                  <a:solidFill>
                    <a:schemeClr val="accent3"/>
                  </a:solidFill>
                </a:rPr>
                <a:t>Action</a:t>
              </a:r>
            </a:p>
          </p:txBody>
        </p:sp>
        <p:sp>
          <p:nvSpPr>
            <p:cNvPr id="10" name="TextBox 9">
              <a:extLst>
                <a:ext uri="{FF2B5EF4-FFF2-40B4-BE49-F238E27FC236}">
                  <a16:creationId xmlns:a16="http://schemas.microsoft.com/office/drawing/2014/main" id="{99D47B0F-1F4D-5D5F-3E84-FABFC561D6D0}"/>
                </a:ext>
              </a:extLst>
            </p:cNvPr>
            <p:cNvSpPr txBox="1"/>
            <p:nvPr/>
          </p:nvSpPr>
          <p:spPr>
            <a:xfrm>
              <a:off x="6191997" y="2806087"/>
              <a:ext cx="1513556" cy="523220"/>
            </a:xfrm>
            <a:prstGeom prst="rect">
              <a:avLst/>
            </a:prstGeom>
            <a:noFill/>
          </p:spPr>
          <p:txBody>
            <a:bodyPr wrap="none" rtlCol="0">
              <a:spAutoFit/>
            </a:bodyPr>
            <a:lstStyle/>
            <a:p>
              <a:pPr algn="ctr"/>
              <a:r>
                <a:rPr lang="en-GB" sz="2800" dirty="0">
                  <a:solidFill>
                    <a:schemeClr val="accent2">
                      <a:lumMod val="50000"/>
                    </a:schemeClr>
                  </a:solidFill>
                </a:rPr>
                <a:t>Activism</a:t>
              </a:r>
            </a:p>
          </p:txBody>
        </p:sp>
      </p:grpSp>
      <p:sp>
        <p:nvSpPr>
          <p:cNvPr id="11" name="TextBox 10">
            <a:extLst>
              <a:ext uri="{FF2B5EF4-FFF2-40B4-BE49-F238E27FC236}">
                <a16:creationId xmlns:a16="http://schemas.microsoft.com/office/drawing/2014/main" id="{5F0D419B-BDDE-1604-ED94-D7D91EAC94A0}"/>
              </a:ext>
            </a:extLst>
          </p:cNvPr>
          <p:cNvSpPr txBox="1"/>
          <p:nvPr/>
        </p:nvSpPr>
        <p:spPr>
          <a:xfrm>
            <a:off x="8806092" y="2490928"/>
            <a:ext cx="2819849" cy="2862322"/>
          </a:xfrm>
          <a:prstGeom prst="rect">
            <a:avLst/>
          </a:prstGeom>
          <a:noFill/>
        </p:spPr>
        <p:txBody>
          <a:bodyPr wrap="square" rtlCol="0">
            <a:spAutoFit/>
          </a:bodyPr>
          <a:lstStyle/>
          <a:p>
            <a:r>
              <a:rPr lang="en-GB" dirty="0"/>
              <a:t>Can take many forms:</a:t>
            </a:r>
          </a:p>
          <a:p>
            <a:pPr marL="285750" indent="-285750">
              <a:buFont typeface="Arial" panose="020B0604020202020204" pitchFamily="34" charset="0"/>
              <a:buChar char="•"/>
            </a:pPr>
            <a:r>
              <a:rPr lang="en-GB" dirty="0"/>
              <a:t>Discussions with friends and family</a:t>
            </a:r>
          </a:p>
          <a:p>
            <a:pPr marL="285750" indent="-285750">
              <a:buFont typeface="Arial" panose="020B0604020202020204" pitchFamily="34" charset="0"/>
              <a:buChar char="•"/>
            </a:pPr>
            <a:r>
              <a:rPr lang="en-GB" dirty="0"/>
              <a:t>Activism at your workplace</a:t>
            </a:r>
          </a:p>
          <a:p>
            <a:pPr marL="285750" indent="-285750">
              <a:buFont typeface="Arial" panose="020B0604020202020204" pitchFamily="34" charset="0"/>
              <a:buChar char="•"/>
            </a:pPr>
            <a:r>
              <a:rPr lang="en-GB" dirty="0"/>
              <a:t>Activism within your communities</a:t>
            </a:r>
          </a:p>
          <a:p>
            <a:pPr marL="285750" indent="-285750">
              <a:buFont typeface="Arial" panose="020B0604020202020204" pitchFamily="34" charset="0"/>
              <a:buChar char="•"/>
            </a:pPr>
            <a:r>
              <a:rPr lang="en-GB" dirty="0"/>
              <a:t>Political activism</a:t>
            </a:r>
          </a:p>
          <a:p>
            <a:pPr marL="285750" indent="-285750">
              <a:buFont typeface="Arial" panose="020B0604020202020204" pitchFamily="34" charset="0"/>
              <a:buChar char="•"/>
            </a:pPr>
            <a:r>
              <a:rPr lang="en-GB" dirty="0"/>
              <a:t>Consumer choices</a:t>
            </a:r>
          </a:p>
          <a:p>
            <a:pPr marL="285750" indent="-285750">
              <a:buFont typeface="Arial" panose="020B0604020202020204" pitchFamily="34" charset="0"/>
              <a:buChar char="•"/>
            </a:pPr>
            <a:r>
              <a:rPr lang="en-GB" dirty="0"/>
              <a:t>Climate protests</a:t>
            </a:r>
          </a:p>
        </p:txBody>
      </p:sp>
      <p:grpSp>
        <p:nvGrpSpPr>
          <p:cNvPr id="12" name="Group 11">
            <a:extLst>
              <a:ext uri="{FF2B5EF4-FFF2-40B4-BE49-F238E27FC236}">
                <a16:creationId xmlns:a16="http://schemas.microsoft.com/office/drawing/2014/main" id="{97B644E7-1A0F-0567-DD5B-0A09099098EB}"/>
              </a:ext>
            </a:extLst>
          </p:cNvPr>
          <p:cNvGrpSpPr/>
          <p:nvPr/>
        </p:nvGrpSpPr>
        <p:grpSpPr>
          <a:xfrm>
            <a:off x="694483" y="2906426"/>
            <a:ext cx="3273847" cy="1754326"/>
            <a:chOff x="694483" y="2225260"/>
            <a:chExt cx="3273847" cy="1754326"/>
          </a:xfrm>
        </p:grpSpPr>
        <p:sp>
          <p:nvSpPr>
            <p:cNvPr id="13" name="TextBox 12">
              <a:extLst>
                <a:ext uri="{FF2B5EF4-FFF2-40B4-BE49-F238E27FC236}">
                  <a16:creationId xmlns:a16="http://schemas.microsoft.com/office/drawing/2014/main" id="{C594A5FF-D053-6487-027A-24303E5D0DD0}"/>
                </a:ext>
              </a:extLst>
            </p:cNvPr>
            <p:cNvSpPr txBox="1"/>
            <p:nvPr/>
          </p:nvSpPr>
          <p:spPr>
            <a:xfrm>
              <a:off x="1148481" y="2225260"/>
              <a:ext cx="2819849" cy="1754326"/>
            </a:xfrm>
            <a:prstGeom prst="rect">
              <a:avLst/>
            </a:prstGeom>
            <a:noFill/>
            <a:ln>
              <a:noFill/>
            </a:ln>
          </p:spPr>
          <p:txBody>
            <a:bodyPr wrap="square" rtlCol="0">
              <a:spAutoFit/>
            </a:bodyPr>
            <a:lstStyle/>
            <a:p>
              <a:r>
                <a:rPr lang="en-GB" dirty="0"/>
                <a:t>Action cycle:</a:t>
              </a:r>
            </a:p>
            <a:p>
              <a:pPr marL="342900" indent="-342900">
                <a:buFont typeface="+mj-lt"/>
                <a:buAutoNum type="arabicPeriod"/>
              </a:pPr>
              <a:r>
                <a:rPr lang="en-GB" dirty="0"/>
                <a:t>Measure</a:t>
              </a:r>
            </a:p>
            <a:p>
              <a:pPr marL="342900" indent="-342900">
                <a:buFont typeface="+mj-lt"/>
                <a:buAutoNum type="arabicPeriod"/>
              </a:pPr>
              <a:r>
                <a:rPr lang="en-GB" dirty="0"/>
                <a:t>Prioritise</a:t>
              </a:r>
            </a:p>
            <a:p>
              <a:pPr marL="342900" indent="-342900">
                <a:buFont typeface="+mj-lt"/>
                <a:buAutoNum type="arabicPeriod"/>
              </a:pPr>
              <a:r>
                <a:rPr lang="en-GB" dirty="0"/>
                <a:t>Implement</a:t>
              </a:r>
            </a:p>
            <a:p>
              <a:pPr marL="342900" indent="-342900">
                <a:buFont typeface="+mj-lt"/>
                <a:buAutoNum type="arabicPeriod"/>
              </a:pPr>
              <a:r>
                <a:rPr lang="en-GB" dirty="0"/>
                <a:t>Measure impact</a:t>
              </a:r>
            </a:p>
            <a:p>
              <a:pPr marL="342900" indent="-342900">
                <a:buFont typeface="+mj-lt"/>
                <a:buAutoNum type="arabicPeriod"/>
              </a:pPr>
              <a:r>
                <a:rPr lang="en-GB" dirty="0"/>
                <a:t>Reflect and review</a:t>
              </a:r>
            </a:p>
          </p:txBody>
        </p:sp>
        <p:grpSp>
          <p:nvGrpSpPr>
            <p:cNvPr id="14" name="Group 13">
              <a:extLst>
                <a:ext uri="{FF2B5EF4-FFF2-40B4-BE49-F238E27FC236}">
                  <a16:creationId xmlns:a16="http://schemas.microsoft.com/office/drawing/2014/main" id="{FD6D5E68-A428-42AE-60C0-DDB6C9D8751C}"/>
                </a:ext>
              </a:extLst>
            </p:cNvPr>
            <p:cNvGrpSpPr/>
            <p:nvPr/>
          </p:nvGrpSpPr>
          <p:grpSpPr>
            <a:xfrm>
              <a:off x="694483" y="2673751"/>
              <a:ext cx="358815" cy="1111171"/>
              <a:chOff x="300942" y="2673751"/>
              <a:chExt cx="358815" cy="1111171"/>
            </a:xfrm>
          </p:grpSpPr>
          <p:cxnSp>
            <p:nvCxnSpPr>
              <p:cNvPr id="15" name="Straight Arrow Connector 14">
                <a:extLst>
                  <a:ext uri="{FF2B5EF4-FFF2-40B4-BE49-F238E27FC236}">
                    <a16:creationId xmlns:a16="http://schemas.microsoft.com/office/drawing/2014/main" id="{5427A9D3-28EC-71EB-746B-073AE714C62B}"/>
                  </a:ext>
                </a:extLst>
              </p:cNvPr>
              <p:cNvCxnSpPr/>
              <p:nvPr/>
            </p:nvCxnSpPr>
            <p:spPr>
              <a:xfrm>
                <a:off x="300942" y="2673751"/>
                <a:ext cx="358815"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E155AD3-7D8E-9F4F-5D80-8E3187B28208}"/>
                  </a:ext>
                </a:extLst>
              </p:cNvPr>
              <p:cNvCxnSpPr/>
              <p:nvPr/>
            </p:nvCxnSpPr>
            <p:spPr>
              <a:xfrm>
                <a:off x="300942" y="2673751"/>
                <a:ext cx="0" cy="111117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9496724-A57B-1146-4099-007E64FE9D44}"/>
                  </a:ext>
                </a:extLst>
              </p:cNvPr>
              <p:cNvCxnSpPr/>
              <p:nvPr/>
            </p:nvCxnSpPr>
            <p:spPr>
              <a:xfrm>
                <a:off x="300942" y="3784922"/>
                <a:ext cx="266217"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2" name="TextBox 1">
            <a:extLst>
              <a:ext uri="{FF2B5EF4-FFF2-40B4-BE49-F238E27FC236}">
                <a16:creationId xmlns:a16="http://schemas.microsoft.com/office/drawing/2014/main" id="{9A2F2E65-6E77-5CB3-8269-BF8E61E60042}"/>
              </a:ext>
            </a:extLst>
          </p:cNvPr>
          <p:cNvSpPr txBox="1"/>
          <p:nvPr/>
        </p:nvSpPr>
        <p:spPr>
          <a:xfrm>
            <a:off x="8806091" y="5617686"/>
            <a:ext cx="2819849" cy="738664"/>
          </a:xfrm>
          <a:prstGeom prst="rect">
            <a:avLst/>
          </a:prstGeom>
          <a:noFill/>
        </p:spPr>
        <p:txBody>
          <a:bodyPr wrap="square" rtlCol="0">
            <a:spAutoFit/>
          </a:bodyPr>
          <a:lstStyle/>
          <a:p>
            <a:r>
              <a:rPr lang="en-GB" sz="1400" dirty="0"/>
              <a:t>Initial circle diagram from </a:t>
            </a:r>
            <a:r>
              <a:rPr lang="en-GB" sz="1400" i="1" dirty="0"/>
              <a:t>How Bad Are Bananas</a:t>
            </a:r>
            <a:r>
              <a:rPr lang="en-GB" sz="1400" dirty="0"/>
              <a:t>, M. Berners-Lee, 2020</a:t>
            </a:r>
          </a:p>
        </p:txBody>
      </p:sp>
      <p:sp>
        <p:nvSpPr>
          <p:cNvPr id="3" name="Title 1">
            <a:extLst>
              <a:ext uri="{FF2B5EF4-FFF2-40B4-BE49-F238E27FC236}">
                <a16:creationId xmlns:a16="http://schemas.microsoft.com/office/drawing/2014/main" id="{53C7CEFC-ED22-BD54-F3AC-B4E2B8578D8B}"/>
              </a:ext>
            </a:extLst>
          </p:cNvPr>
          <p:cNvSpPr>
            <a:spLocks noGrp="1"/>
          </p:cNvSpPr>
          <p:nvPr>
            <p:ph type="title"/>
          </p:nvPr>
        </p:nvSpPr>
        <p:spPr>
          <a:xfrm>
            <a:off x="838200" y="365125"/>
            <a:ext cx="10515600" cy="1325563"/>
          </a:xfrm>
        </p:spPr>
        <p:txBody>
          <a:bodyPr/>
          <a:lstStyle/>
          <a:p>
            <a:r>
              <a:rPr lang="en-GB" dirty="0"/>
              <a:t>Action matters, activism matters more</a:t>
            </a:r>
          </a:p>
        </p:txBody>
      </p:sp>
    </p:spTree>
    <p:extLst>
      <p:ext uri="{BB962C8B-B14F-4D97-AF65-F5344CB8AC3E}">
        <p14:creationId xmlns:p14="http://schemas.microsoft.com/office/powerpoint/2010/main" val="161121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6867-1D2C-FE55-5DD4-17E2FD176122}"/>
              </a:ext>
            </a:extLst>
          </p:cNvPr>
          <p:cNvSpPr>
            <a:spLocks noGrp="1"/>
          </p:cNvSpPr>
          <p:nvPr>
            <p:ph type="title"/>
          </p:nvPr>
        </p:nvSpPr>
        <p:spPr/>
        <p:txBody>
          <a:bodyPr/>
          <a:lstStyle/>
          <a:p>
            <a:r>
              <a:rPr lang="en-GB" dirty="0"/>
              <a:t>What is green HPC?</a:t>
            </a:r>
          </a:p>
        </p:txBody>
      </p:sp>
      <p:sp>
        <p:nvSpPr>
          <p:cNvPr id="3" name="Content Placeholder 2">
            <a:extLst>
              <a:ext uri="{FF2B5EF4-FFF2-40B4-BE49-F238E27FC236}">
                <a16:creationId xmlns:a16="http://schemas.microsoft.com/office/drawing/2014/main" id="{BEB72345-A1CA-0D4A-BC3A-3D4145B2D051}"/>
              </a:ext>
            </a:extLst>
          </p:cNvPr>
          <p:cNvSpPr>
            <a:spLocks noGrp="1"/>
          </p:cNvSpPr>
          <p:nvPr>
            <p:ph idx="1"/>
          </p:nvPr>
        </p:nvSpPr>
        <p:spPr>
          <a:xfrm>
            <a:off x="591504" y="1877897"/>
            <a:ext cx="3196771" cy="3869758"/>
          </a:xfrm>
        </p:spPr>
        <p:txBody>
          <a:bodyPr>
            <a:normAutofit fontScale="92500" lnSpcReduction="10000"/>
          </a:bodyPr>
          <a:lstStyle/>
          <a:p>
            <a:r>
              <a:rPr lang="en-GB" dirty="0"/>
              <a:t>Green HPC is carbon-efficient use of HPC.</a:t>
            </a:r>
          </a:p>
          <a:p>
            <a:pPr lvl="1"/>
            <a:r>
              <a:rPr lang="en-GB" dirty="0"/>
              <a:t>It concerns patterns of usage that emit the least carbon possible.</a:t>
            </a:r>
          </a:p>
          <a:p>
            <a:pPr lvl="1"/>
            <a:r>
              <a:rPr lang="en-GB" dirty="0"/>
              <a:t>It applies also to the construction and decommissioning of an HPC system.</a:t>
            </a:r>
          </a:p>
          <a:p>
            <a:endParaRPr lang="en-GB" dirty="0"/>
          </a:p>
        </p:txBody>
      </p:sp>
      <p:sp>
        <p:nvSpPr>
          <p:cNvPr id="4" name="Rectangle 1">
            <a:extLst>
              <a:ext uri="{FF2B5EF4-FFF2-40B4-BE49-F238E27FC236}">
                <a16:creationId xmlns:a16="http://schemas.microsoft.com/office/drawing/2014/main" id="{588425FB-4BD0-51AE-8267-C9FA385B84F7}"/>
              </a:ext>
            </a:extLst>
          </p:cNvPr>
          <p:cNvSpPr>
            <a:spLocks noChangeArrowheads="1"/>
          </p:cNvSpPr>
          <p:nvPr/>
        </p:nvSpPr>
        <p:spPr bwMode="auto">
          <a:xfrm>
            <a:off x="7772543" y="-45946812"/>
            <a:ext cx="2572468" cy="13794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100" b="1" i="0" u="none" strike="noStrike" cap="none" normalizeH="0" baseline="0">
                <a:ln>
                  <a:noFill/>
                </a:ln>
                <a:solidFill>
                  <a:srgbClr val="253746"/>
                </a:solidFill>
                <a:effectLst/>
                <a:latin typeface="Gilroy-Regular"/>
              </a:rPr>
              <a:t>What is Green HPC?</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000000"/>
                </a:solidFill>
                <a:effectLst/>
                <a:latin typeface="Gilroy-Regular"/>
              </a:rPr>
              <a:t>Green HPC is carbon-efficient use of HPC.</a:t>
            </a:r>
          </a:p>
          <a:p>
            <a:pPr marL="457200" marR="0" lvl="1" indent="0" algn="ctr"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000000"/>
                </a:solidFill>
                <a:effectLst/>
                <a:latin typeface="Gilroy-Regular"/>
              </a:rPr>
              <a:t>It concerns patterns of usage that emit the least carbon possible.</a:t>
            </a:r>
          </a:p>
          <a:p>
            <a:pPr marL="457200" marR="0" lvl="1" indent="0" algn="ctr"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000000"/>
                </a:solidFill>
                <a:effectLst/>
                <a:latin typeface="Gilroy-Regular"/>
              </a:rPr>
              <a:t>It applies also to the construction and decommissioning of a HPC system.</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a:ln>
                  <a:noFill/>
                </a:ln>
                <a:solidFill>
                  <a:srgbClr val="000000"/>
                </a:solidFill>
                <a:effectLst/>
                <a:latin typeface="Gilroy-Regular"/>
              </a:rPr>
              <a:t>There are three strategies for reducing carbon emissions produced by HPC.</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Gilroy-Regular"/>
              </a:rPr>
              <a:t>  </a:t>
            </a:r>
            <a:r>
              <a:rPr kumimoji="0" lang="en-US" altLang="en-US" sz="86400" b="0" i="0" u="none" strike="noStrike" cap="none" normalizeH="0" baseline="0">
                <a:ln>
                  <a:noFill/>
                </a:ln>
                <a:solidFill>
                  <a:srgbClr val="000000"/>
                </a:solidFill>
                <a:effectLst/>
                <a:latin typeface="Gilroy-Regular"/>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11C10E4E-6D51-76EB-E136-CC25C4F2B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275" y="1536134"/>
            <a:ext cx="8155121" cy="4591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25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0409-6EB5-E11A-0230-8D3F0B1134E9}"/>
              </a:ext>
            </a:extLst>
          </p:cNvPr>
          <p:cNvSpPr>
            <a:spLocks noGrp="1"/>
          </p:cNvSpPr>
          <p:nvPr>
            <p:ph type="title"/>
          </p:nvPr>
        </p:nvSpPr>
        <p:spPr/>
        <p:txBody>
          <a:bodyPr/>
          <a:lstStyle/>
          <a:p>
            <a:r>
              <a:rPr lang="en-GB" dirty="0"/>
              <a:t>Course overview</a:t>
            </a:r>
          </a:p>
        </p:txBody>
      </p:sp>
      <p:sp>
        <p:nvSpPr>
          <p:cNvPr id="3" name="Content Placeholder 2">
            <a:extLst>
              <a:ext uri="{FF2B5EF4-FFF2-40B4-BE49-F238E27FC236}">
                <a16:creationId xmlns:a16="http://schemas.microsoft.com/office/drawing/2014/main" id="{FE3C14D3-ECF9-CFCD-8788-F6332655D99D}"/>
              </a:ext>
            </a:extLst>
          </p:cNvPr>
          <p:cNvSpPr>
            <a:spLocks noGrp="1"/>
          </p:cNvSpPr>
          <p:nvPr>
            <p:ph idx="1"/>
          </p:nvPr>
        </p:nvSpPr>
        <p:spPr>
          <a:xfrm>
            <a:off x="838200" y="1509486"/>
            <a:ext cx="10515600" cy="4983389"/>
          </a:xfrm>
        </p:spPr>
        <p:txBody>
          <a:bodyPr>
            <a:normAutofit fontScale="77500" lnSpcReduction="20000"/>
          </a:bodyPr>
          <a:lstStyle/>
          <a:p>
            <a:pPr marL="0" indent="0">
              <a:buNone/>
            </a:pPr>
            <a:r>
              <a:rPr lang="en-GB" dirty="0"/>
              <a:t>During this course, we will cover six key areas of green HPC, derived from the principles of green software engineering.</a:t>
            </a:r>
            <a:br>
              <a:rPr lang="en-GB" dirty="0"/>
            </a:br>
            <a:endParaRPr lang="en-GB" dirty="0"/>
          </a:p>
          <a:p>
            <a:r>
              <a:rPr lang="en-GB" b="1" dirty="0"/>
              <a:t>Carbon Efficiency</a:t>
            </a:r>
            <a:r>
              <a:rPr lang="en-GB" dirty="0"/>
              <a:t>: Emit the least amount of carbon possible.</a:t>
            </a:r>
          </a:p>
          <a:p>
            <a:r>
              <a:rPr lang="en-GB" b="1" dirty="0"/>
              <a:t>Energy Efficiency</a:t>
            </a:r>
            <a:r>
              <a:rPr lang="en-GB" dirty="0"/>
              <a:t>: Use the least amount of energy possible.</a:t>
            </a:r>
          </a:p>
          <a:p>
            <a:r>
              <a:rPr lang="en-GB" b="1" dirty="0"/>
              <a:t>Carbon Awareness</a:t>
            </a:r>
            <a:r>
              <a:rPr lang="en-GB" dirty="0"/>
              <a:t>: Do more when the electricity is "cleaner" and do less when the electricity is "dirtier".</a:t>
            </a:r>
          </a:p>
          <a:p>
            <a:r>
              <a:rPr lang="en-GB" b="1" dirty="0"/>
              <a:t>Hardware Efficiency</a:t>
            </a:r>
            <a:r>
              <a:rPr lang="en-GB" dirty="0"/>
              <a:t>: Use the least amount of embodied carbon possible.</a:t>
            </a:r>
          </a:p>
          <a:p>
            <a:r>
              <a:rPr lang="en-GB" b="1" dirty="0"/>
              <a:t>Measurement</a:t>
            </a:r>
            <a:r>
              <a:rPr lang="en-GB" dirty="0"/>
              <a:t>: What you cannot measure, you cannot improve.</a:t>
            </a:r>
          </a:p>
          <a:p>
            <a:r>
              <a:rPr lang="en-GB" b="1" dirty="0"/>
              <a:t>Reducing Emissions</a:t>
            </a:r>
            <a:r>
              <a:rPr lang="en-GB" dirty="0"/>
              <a:t>: Understand mechanisms of carbon reduction.</a:t>
            </a:r>
            <a:br>
              <a:rPr lang="en-GB" dirty="0"/>
            </a:br>
            <a:endParaRPr lang="en-GB" dirty="0"/>
          </a:p>
          <a:p>
            <a:pPr marL="0" indent="0">
              <a:buNone/>
            </a:pPr>
            <a:r>
              <a:rPr lang="en-GB" dirty="0"/>
              <a:t>For each area, we'll introduce some new concepts and explain in detail why it is important in terms of the climate, and how you can apply them on HPC systems.</a:t>
            </a:r>
          </a:p>
          <a:p>
            <a:pPr marL="0" indent="0">
              <a:buNone/>
            </a:pPr>
            <a:r>
              <a:rPr lang="en-GB" dirty="0"/>
              <a:t>We will use the </a:t>
            </a:r>
            <a:r>
              <a:rPr lang="en-GB" dirty="0">
                <a:hlinkClick r:id="rId2"/>
              </a:rPr>
              <a:t>ARCHER2 UK National Supercomputing Service</a:t>
            </a:r>
            <a:r>
              <a:rPr lang="en-GB" dirty="0"/>
              <a:t> to provide concrete examples of how the principles can be applied.</a:t>
            </a:r>
          </a:p>
          <a:p>
            <a:pPr marL="0" indent="0">
              <a:buNone/>
            </a:pPr>
            <a:endParaRPr lang="en-GB" dirty="0"/>
          </a:p>
        </p:txBody>
      </p:sp>
    </p:spTree>
    <p:extLst>
      <p:ext uri="{BB962C8B-B14F-4D97-AF65-F5344CB8AC3E}">
        <p14:creationId xmlns:p14="http://schemas.microsoft.com/office/powerpoint/2010/main" val="2548529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421AB-2E7C-0C8C-8B80-12FBE0BFF8D1}"/>
              </a:ext>
            </a:extLst>
          </p:cNvPr>
          <p:cNvSpPr>
            <a:spLocks noGrp="1"/>
          </p:cNvSpPr>
          <p:nvPr>
            <p:ph type="title"/>
          </p:nvPr>
        </p:nvSpPr>
        <p:spPr/>
        <p:txBody>
          <a:bodyPr/>
          <a:lstStyle/>
          <a:p>
            <a:r>
              <a:rPr lang="en-GB" dirty="0">
                <a:solidFill>
                  <a:schemeClr val="accent3"/>
                </a:solidFill>
              </a:rPr>
              <a:t>Exercise: Emissions from your work</a:t>
            </a:r>
          </a:p>
        </p:txBody>
      </p:sp>
      <p:sp>
        <p:nvSpPr>
          <p:cNvPr id="3" name="Content Placeholder 2">
            <a:extLst>
              <a:ext uri="{FF2B5EF4-FFF2-40B4-BE49-F238E27FC236}">
                <a16:creationId xmlns:a16="http://schemas.microsoft.com/office/drawing/2014/main" id="{4D3BEC50-78D0-1BFE-3014-63A622CBED21}"/>
              </a:ext>
            </a:extLst>
          </p:cNvPr>
          <p:cNvSpPr>
            <a:spLocks noGrp="1"/>
          </p:cNvSpPr>
          <p:nvPr>
            <p:ph idx="1"/>
          </p:nvPr>
        </p:nvSpPr>
        <p:spPr/>
        <p:txBody>
          <a:bodyPr/>
          <a:lstStyle/>
          <a:p>
            <a:pPr marL="0" indent="0">
              <a:buNone/>
            </a:pPr>
            <a:r>
              <a:rPr lang="en-GB" dirty="0"/>
              <a:t>Use of HPC will be only one part of your activities associated with your work and may not even be the largest source of carbon emissions.</a:t>
            </a:r>
          </a:p>
          <a:p>
            <a:pPr marL="0" indent="0">
              <a:buNone/>
            </a:pPr>
            <a:endParaRPr lang="en-GB" dirty="0"/>
          </a:p>
          <a:p>
            <a:r>
              <a:rPr lang="en-GB" dirty="0"/>
              <a:t>List sources of carbon emissions from your work activities other than via HPC systems</a:t>
            </a:r>
          </a:p>
          <a:p>
            <a:r>
              <a:rPr lang="en-GB" dirty="0"/>
              <a:t>Try to rank them in order of what you think the largest will be to the smallest</a:t>
            </a:r>
          </a:p>
          <a:p>
            <a:pPr marL="0" indent="0">
              <a:buNone/>
            </a:pPr>
            <a:endParaRPr lang="en-GB" dirty="0"/>
          </a:p>
        </p:txBody>
      </p:sp>
    </p:spTree>
    <p:extLst>
      <p:ext uri="{BB962C8B-B14F-4D97-AF65-F5344CB8AC3E}">
        <p14:creationId xmlns:p14="http://schemas.microsoft.com/office/powerpoint/2010/main" val="133692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4F2D-67FE-A40B-38A1-FE15430A041C}"/>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681A15F2-B311-C881-92C3-93622D9DC6C9}"/>
              </a:ext>
            </a:extLst>
          </p:cNvPr>
          <p:cNvSpPr>
            <a:spLocks noGrp="1"/>
          </p:cNvSpPr>
          <p:nvPr>
            <p:ph idx="1"/>
          </p:nvPr>
        </p:nvSpPr>
        <p:spPr>
          <a:xfrm>
            <a:off x="838199" y="1494971"/>
            <a:ext cx="10515601" cy="4997904"/>
          </a:xfrm>
        </p:spPr>
        <p:txBody>
          <a:bodyPr>
            <a:normAutofit fontScale="62500" lnSpcReduction="20000"/>
          </a:bodyPr>
          <a:lstStyle/>
          <a:p>
            <a:pPr marL="0" indent="0">
              <a:buNone/>
            </a:pPr>
            <a:r>
              <a:rPr lang="en-GB" dirty="0"/>
              <a:t>You may have come up with activities from the list below</a:t>
            </a:r>
          </a:p>
          <a:p>
            <a:pPr marL="0" indent="0">
              <a:buNone/>
            </a:pPr>
            <a:endParaRPr lang="en-GB" dirty="0"/>
          </a:p>
          <a:p>
            <a:r>
              <a:rPr lang="en-GB" dirty="0"/>
              <a:t>Travel to/from place of work</a:t>
            </a:r>
          </a:p>
          <a:p>
            <a:r>
              <a:rPr lang="en-GB" dirty="0"/>
              <a:t>Travel and accommodation for conferences, training and meetings</a:t>
            </a:r>
          </a:p>
          <a:p>
            <a:r>
              <a:rPr lang="en-GB" dirty="0"/>
              <a:t>Use of non-HPC computing resources</a:t>
            </a:r>
          </a:p>
          <a:p>
            <a:pPr lvl="1"/>
            <a:r>
              <a:rPr lang="en-GB" dirty="0"/>
              <a:t>e.g. laptops/workstations, cloud resources and the internet</a:t>
            </a:r>
          </a:p>
          <a:p>
            <a:r>
              <a:rPr lang="en-GB" dirty="0"/>
              <a:t>Data storage</a:t>
            </a:r>
          </a:p>
          <a:p>
            <a:r>
              <a:rPr lang="en-GB" dirty="0"/>
              <a:t>Laboratory work, e.g. chemicals, instruments</a:t>
            </a:r>
          </a:p>
          <a:p>
            <a:r>
              <a:rPr lang="en-GB" dirty="0"/>
              <a:t>Printed materials, e.g. books, journal articles</a:t>
            </a:r>
          </a:p>
          <a:p>
            <a:pPr marL="0" indent="0">
              <a:buNone/>
            </a:pPr>
            <a:endParaRPr lang="en-GB" dirty="0"/>
          </a:p>
          <a:p>
            <a:pPr marL="0" indent="0">
              <a:buNone/>
            </a:pPr>
            <a:r>
              <a:rPr lang="en-GB" dirty="0"/>
              <a:t>Ordering these by size of emission is more difficult and will differ from person to person.</a:t>
            </a:r>
          </a:p>
          <a:p>
            <a:pPr marL="0" indent="0">
              <a:buNone/>
            </a:pPr>
            <a:r>
              <a:rPr lang="en-GB" dirty="0"/>
              <a:t>Typically, any sort of flying to conferences or meetings will be the most carbon intensive activity you can undertake through your work. Whether this is the largest contribution depends on how often you fly.</a:t>
            </a:r>
          </a:p>
          <a:p>
            <a:pPr marL="0" indent="0">
              <a:buNone/>
            </a:pPr>
            <a:r>
              <a:rPr lang="en-GB" dirty="0"/>
              <a:t>If you work in a laboratory, that may well be the next highest source of emissions.</a:t>
            </a:r>
            <a:br>
              <a:rPr lang="en-GB" dirty="0"/>
            </a:br>
            <a:r>
              <a:rPr lang="en-GB" dirty="0"/>
              <a:t>Use of a petrol/diesel may also place highly, especially if you have a long commute and travel alone.</a:t>
            </a:r>
          </a:p>
        </p:txBody>
      </p:sp>
    </p:spTree>
    <p:extLst>
      <p:ext uri="{BB962C8B-B14F-4D97-AF65-F5344CB8AC3E}">
        <p14:creationId xmlns:p14="http://schemas.microsoft.com/office/powerpoint/2010/main" val="2205958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62</TotalTime>
  <Words>985</Words>
  <Application>Microsoft Macintosh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Gilroy-Regular</vt:lpstr>
      <vt:lpstr>Office Theme</vt:lpstr>
      <vt:lpstr>Introduction</vt:lpstr>
      <vt:lpstr>Questions</vt:lpstr>
      <vt:lpstr>PowerPoint Presentation</vt:lpstr>
      <vt:lpstr>Why does individual action matter?</vt:lpstr>
      <vt:lpstr>Action matters, activism matters more</vt:lpstr>
      <vt:lpstr>What is green HPC?</vt:lpstr>
      <vt:lpstr>Course overview</vt:lpstr>
      <vt:lpstr>Exercise: Emissions from your work</vt:lpstr>
      <vt:lpstr>Solution</vt:lpstr>
      <vt:lpstr>Useful information sources</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Turner</dc:creator>
  <cp:lastModifiedBy>Andrew Turner</cp:lastModifiedBy>
  <cp:revision>1</cp:revision>
  <dcterms:created xsi:type="dcterms:W3CDTF">2025-09-16T08:46:40Z</dcterms:created>
  <dcterms:modified xsi:type="dcterms:W3CDTF">2025-10-07T13:24:11Z</dcterms:modified>
</cp:coreProperties>
</file>