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5E9579-6C9A-FB47-9D52-2B96568638DC}" v="8" dt="2025-10-07T13:56:50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7"/>
    <p:restoredTop sz="94610"/>
  </p:normalViewPr>
  <p:slideViewPr>
    <p:cSldViewPr snapToGrid="0">
      <p:cViewPr varScale="1">
        <p:scale>
          <a:sx n="116" d="100"/>
          <a:sy n="116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Turner" userId="9b60647a-c825-4266-aafa-670849c64782" providerId="ADAL" clId="{292526B5-234E-5EAA-AFB8-0412B8CA4453}"/>
    <pc:docChg chg="undo custSel addSld delSld modSld modMainMaster">
      <pc:chgData name="Andrew Turner" userId="9b60647a-c825-4266-aafa-670849c64782" providerId="ADAL" clId="{292526B5-234E-5EAA-AFB8-0412B8CA4453}" dt="2025-10-07T13:56:59.056" v="2679" actId="20577"/>
      <pc:docMkLst>
        <pc:docMk/>
      </pc:docMkLst>
      <pc:sldChg chg="modSp mod setBg">
        <pc:chgData name="Andrew Turner" userId="9b60647a-c825-4266-aafa-670849c64782" providerId="ADAL" clId="{292526B5-234E-5EAA-AFB8-0412B8CA4453}" dt="2025-10-07T13:56:59.056" v="2679" actId="20577"/>
        <pc:sldMkLst>
          <pc:docMk/>
          <pc:sldMk cId="1051469145" sldId="256"/>
        </pc:sldMkLst>
        <pc:spChg chg="mod">
          <ac:chgData name="Andrew Turner" userId="9b60647a-c825-4266-aafa-670849c64782" providerId="ADAL" clId="{292526B5-234E-5EAA-AFB8-0412B8CA4453}" dt="2025-10-07T13:56:59.056" v="2679" actId="20577"/>
          <ac:spMkLst>
            <pc:docMk/>
            <pc:sldMk cId="1051469145" sldId="256"/>
            <ac:spMk id="2" creationId="{E3911CC8-6F3B-881A-3D5E-E1B85018E698}"/>
          </ac:spMkLst>
        </pc:spChg>
      </pc:sldChg>
      <pc:sldChg chg="modSp mod">
        <pc:chgData name="Andrew Turner" userId="9b60647a-c825-4266-aafa-670849c64782" providerId="ADAL" clId="{292526B5-234E-5EAA-AFB8-0412B8CA4453}" dt="2025-10-07T13:56:52.264" v="2676" actId="20577"/>
        <pc:sldMkLst>
          <pc:docMk/>
          <pc:sldMk cId="2205814642" sldId="257"/>
        </pc:sldMkLst>
        <pc:spChg chg="mod">
          <ac:chgData name="Andrew Turner" userId="9b60647a-c825-4266-aafa-670849c64782" providerId="ADAL" clId="{292526B5-234E-5EAA-AFB8-0412B8CA4453}" dt="2025-10-07T13:56:52.264" v="2676" actId="20577"/>
          <ac:spMkLst>
            <pc:docMk/>
            <pc:sldMk cId="2205814642" sldId="257"/>
            <ac:spMk id="3" creationId="{B6416516-C9BA-010C-6023-F91075F67AEC}"/>
          </ac:spMkLst>
        </pc:spChg>
      </pc:sldChg>
      <pc:sldChg chg="modSp new mod">
        <pc:chgData name="Andrew Turner" userId="9b60647a-c825-4266-aafa-670849c64782" providerId="ADAL" clId="{292526B5-234E-5EAA-AFB8-0412B8CA4453}" dt="2025-10-06T10:26:35.446" v="549" actId="20577"/>
        <pc:sldMkLst>
          <pc:docMk/>
          <pc:sldMk cId="2304510356" sldId="258"/>
        </pc:sldMkLst>
        <pc:spChg chg="mod">
          <ac:chgData name="Andrew Turner" userId="9b60647a-c825-4266-aafa-670849c64782" providerId="ADAL" clId="{292526B5-234E-5EAA-AFB8-0412B8CA4453}" dt="2025-10-06T08:58:22.558" v="28" actId="20577"/>
          <ac:spMkLst>
            <pc:docMk/>
            <pc:sldMk cId="2304510356" sldId="258"/>
            <ac:spMk id="2" creationId="{441A908F-B039-9613-2EF7-9469E1E5A8FB}"/>
          </ac:spMkLst>
        </pc:spChg>
        <pc:spChg chg="mod">
          <ac:chgData name="Andrew Turner" userId="9b60647a-c825-4266-aafa-670849c64782" providerId="ADAL" clId="{292526B5-234E-5EAA-AFB8-0412B8CA4453}" dt="2025-10-06T10:26:35.446" v="549" actId="20577"/>
          <ac:spMkLst>
            <pc:docMk/>
            <pc:sldMk cId="2304510356" sldId="258"/>
            <ac:spMk id="3" creationId="{864EF2CE-99FF-B9E6-3BA6-EEE643735DB1}"/>
          </ac:spMkLst>
        </pc:spChg>
      </pc:sldChg>
      <pc:sldChg chg="addSp modSp new mod">
        <pc:chgData name="Andrew Turner" userId="9b60647a-c825-4266-aafa-670849c64782" providerId="ADAL" clId="{292526B5-234E-5EAA-AFB8-0412B8CA4453}" dt="2025-10-06T10:32:00.532" v="933" actId="20577"/>
        <pc:sldMkLst>
          <pc:docMk/>
          <pc:sldMk cId="2510383598" sldId="259"/>
        </pc:sldMkLst>
        <pc:spChg chg="mod">
          <ac:chgData name="Andrew Turner" userId="9b60647a-c825-4266-aafa-670849c64782" providerId="ADAL" clId="{292526B5-234E-5EAA-AFB8-0412B8CA4453}" dt="2025-10-06T10:27:23.904" v="577" actId="20577"/>
          <ac:spMkLst>
            <pc:docMk/>
            <pc:sldMk cId="2510383598" sldId="259"/>
            <ac:spMk id="2" creationId="{65905C07-2209-BE19-B11C-0BD88DD70D49}"/>
          </ac:spMkLst>
        </pc:spChg>
        <pc:spChg chg="mod">
          <ac:chgData name="Andrew Turner" userId="9b60647a-c825-4266-aafa-670849c64782" providerId="ADAL" clId="{292526B5-234E-5EAA-AFB8-0412B8CA4453}" dt="2025-10-06T10:28:31.926" v="700" actId="14100"/>
          <ac:spMkLst>
            <pc:docMk/>
            <pc:sldMk cId="2510383598" sldId="259"/>
            <ac:spMk id="3" creationId="{1BD93A8C-CB5C-1E14-2030-1810EA531152}"/>
          </ac:spMkLst>
        </pc:spChg>
        <pc:spChg chg="add mod">
          <ac:chgData name="Andrew Turner" userId="9b60647a-c825-4266-aafa-670849c64782" providerId="ADAL" clId="{292526B5-234E-5EAA-AFB8-0412B8CA4453}" dt="2025-10-06T10:29:40.283" v="728" actId="1076"/>
          <ac:spMkLst>
            <pc:docMk/>
            <pc:sldMk cId="2510383598" sldId="259"/>
            <ac:spMk id="4" creationId="{F79472E0-0ABC-8DCD-BDE2-10775DF523EA}"/>
          </ac:spMkLst>
        </pc:spChg>
        <pc:spChg chg="add mod">
          <ac:chgData name="Andrew Turner" userId="9b60647a-c825-4266-aafa-670849c64782" providerId="ADAL" clId="{292526B5-234E-5EAA-AFB8-0412B8CA4453}" dt="2025-10-06T10:29:47.025" v="729" actId="1076"/>
          <ac:spMkLst>
            <pc:docMk/>
            <pc:sldMk cId="2510383598" sldId="259"/>
            <ac:spMk id="5" creationId="{29BDF644-C38B-C1C8-C235-10E245064D93}"/>
          </ac:spMkLst>
        </pc:spChg>
        <pc:spChg chg="add mod">
          <ac:chgData name="Andrew Turner" userId="9b60647a-c825-4266-aafa-670849c64782" providerId="ADAL" clId="{292526B5-234E-5EAA-AFB8-0412B8CA4453}" dt="2025-10-06T10:32:00.532" v="933" actId="20577"/>
          <ac:spMkLst>
            <pc:docMk/>
            <pc:sldMk cId="2510383598" sldId="259"/>
            <ac:spMk id="6" creationId="{3BB8D096-77CB-CFDF-E7FC-D78FC3CF5B91}"/>
          </ac:spMkLst>
        </pc:spChg>
      </pc:sldChg>
      <pc:sldChg chg="modSp new mod">
        <pc:chgData name="Andrew Turner" userId="9b60647a-c825-4266-aafa-670849c64782" providerId="ADAL" clId="{292526B5-234E-5EAA-AFB8-0412B8CA4453}" dt="2025-10-06T10:36:21.697" v="1171" actId="20577"/>
        <pc:sldMkLst>
          <pc:docMk/>
          <pc:sldMk cId="2545372616" sldId="260"/>
        </pc:sldMkLst>
        <pc:spChg chg="mod">
          <ac:chgData name="Andrew Turner" userId="9b60647a-c825-4266-aafa-670849c64782" providerId="ADAL" clId="{292526B5-234E-5EAA-AFB8-0412B8CA4453}" dt="2025-10-06T10:33:57.391" v="952" actId="20577"/>
          <ac:spMkLst>
            <pc:docMk/>
            <pc:sldMk cId="2545372616" sldId="260"/>
            <ac:spMk id="2" creationId="{E665A0F6-AD18-04C9-BC9E-B68E59E23E90}"/>
          </ac:spMkLst>
        </pc:spChg>
        <pc:spChg chg="mod">
          <ac:chgData name="Andrew Turner" userId="9b60647a-c825-4266-aafa-670849c64782" providerId="ADAL" clId="{292526B5-234E-5EAA-AFB8-0412B8CA4453}" dt="2025-10-06T10:36:21.697" v="1171" actId="20577"/>
          <ac:spMkLst>
            <pc:docMk/>
            <pc:sldMk cId="2545372616" sldId="260"/>
            <ac:spMk id="3" creationId="{C1527823-A9BD-2785-6A61-B8C9CBD5C9F6}"/>
          </ac:spMkLst>
        </pc:spChg>
      </pc:sldChg>
      <pc:sldChg chg="modSp new mod">
        <pc:chgData name="Andrew Turner" userId="9b60647a-c825-4266-aafa-670849c64782" providerId="ADAL" clId="{292526B5-234E-5EAA-AFB8-0412B8CA4453}" dt="2025-10-06T11:04:37.517" v="1805" actId="20577"/>
        <pc:sldMkLst>
          <pc:docMk/>
          <pc:sldMk cId="3054602111" sldId="261"/>
        </pc:sldMkLst>
        <pc:spChg chg="mod">
          <ac:chgData name="Andrew Turner" userId="9b60647a-c825-4266-aafa-670849c64782" providerId="ADAL" clId="{292526B5-234E-5EAA-AFB8-0412B8CA4453}" dt="2025-10-06T10:36:33.366" v="1204" actId="20577"/>
          <ac:spMkLst>
            <pc:docMk/>
            <pc:sldMk cId="3054602111" sldId="261"/>
            <ac:spMk id="2" creationId="{4450BD7D-C875-A5AE-7976-0C7AFC462BB1}"/>
          </ac:spMkLst>
        </pc:spChg>
        <pc:spChg chg="mod">
          <ac:chgData name="Andrew Turner" userId="9b60647a-c825-4266-aafa-670849c64782" providerId="ADAL" clId="{292526B5-234E-5EAA-AFB8-0412B8CA4453}" dt="2025-10-06T11:04:37.517" v="1805" actId="20577"/>
          <ac:spMkLst>
            <pc:docMk/>
            <pc:sldMk cId="3054602111" sldId="261"/>
            <ac:spMk id="3" creationId="{94115CBE-BF80-C49D-6DDF-A05BA4284DCC}"/>
          </ac:spMkLst>
        </pc:spChg>
      </pc:sldChg>
      <pc:sldChg chg="modSp new mod">
        <pc:chgData name="Andrew Turner" userId="9b60647a-c825-4266-aafa-670849c64782" providerId="ADAL" clId="{292526B5-234E-5EAA-AFB8-0412B8CA4453}" dt="2025-10-06T11:08:02.039" v="1849" actId="207"/>
        <pc:sldMkLst>
          <pc:docMk/>
          <pc:sldMk cId="604027087" sldId="262"/>
        </pc:sldMkLst>
        <pc:spChg chg="mod">
          <ac:chgData name="Andrew Turner" userId="9b60647a-c825-4266-aafa-670849c64782" providerId="ADAL" clId="{292526B5-234E-5EAA-AFB8-0412B8CA4453}" dt="2025-10-06T11:08:02.039" v="1849" actId="207"/>
          <ac:spMkLst>
            <pc:docMk/>
            <pc:sldMk cId="604027087" sldId="262"/>
            <ac:spMk id="2" creationId="{38B8F993-C5C0-E086-3A81-C425AE75857D}"/>
          </ac:spMkLst>
        </pc:spChg>
        <pc:spChg chg="mod">
          <ac:chgData name="Andrew Turner" userId="9b60647a-c825-4266-aafa-670849c64782" providerId="ADAL" clId="{292526B5-234E-5EAA-AFB8-0412B8CA4453}" dt="2025-10-06T11:07:52.254" v="1848" actId="58"/>
          <ac:spMkLst>
            <pc:docMk/>
            <pc:sldMk cId="604027087" sldId="262"/>
            <ac:spMk id="3" creationId="{66FB66FD-4D0C-9B3D-5D2F-76B04A26B041}"/>
          </ac:spMkLst>
        </pc:spChg>
      </pc:sldChg>
      <pc:sldChg chg="modSp new mod">
        <pc:chgData name="Andrew Turner" userId="9b60647a-c825-4266-aafa-670849c64782" providerId="ADAL" clId="{292526B5-234E-5EAA-AFB8-0412B8CA4453}" dt="2025-10-06T11:10:17.871" v="1915" actId="207"/>
        <pc:sldMkLst>
          <pc:docMk/>
          <pc:sldMk cId="3904225902" sldId="263"/>
        </pc:sldMkLst>
        <pc:spChg chg="mod">
          <ac:chgData name="Andrew Turner" userId="9b60647a-c825-4266-aafa-670849c64782" providerId="ADAL" clId="{292526B5-234E-5EAA-AFB8-0412B8CA4453}" dt="2025-10-06T11:10:17.871" v="1915" actId="207"/>
          <ac:spMkLst>
            <pc:docMk/>
            <pc:sldMk cId="3904225902" sldId="263"/>
            <ac:spMk id="2" creationId="{C9986D0E-F557-A5E9-037A-5D9AFD7B108D}"/>
          </ac:spMkLst>
        </pc:spChg>
        <pc:spChg chg="mod">
          <ac:chgData name="Andrew Turner" userId="9b60647a-c825-4266-aafa-670849c64782" providerId="ADAL" clId="{292526B5-234E-5EAA-AFB8-0412B8CA4453}" dt="2025-10-06T11:10:04.860" v="1914" actId="255"/>
          <ac:spMkLst>
            <pc:docMk/>
            <pc:sldMk cId="3904225902" sldId="263"/>
            <ac:spMk id="3" creationId="{52122FD2-C95B-CC5C-D88F-3C943038A9D1}"/>
          </ac:spMkLst>
        </pc:spChg>
      </pc:sldChg>
      <pc:sldChg chg="modSp new mod">
        <pc:chgData name="Andrew Turner" userId="9b60647a-c825-4266-aafa-670849c64782" providerId="ADAL" clId="{292526B5-234E-5EAA-AFB8-0412B8CA4453}" dt="2025-10-06T11:16:04.238" v="2665" actId="20577"/>
        <pc:sldMkLst>
          <pc:docMk/>
          <pc:sldMk cId="1727824259" sldId="264"/>
        </pc:sldMkLst>
        <pc:spChg chg="mod">
          <ac:chgData name="Andrew Turner" userId="9b60647a-c825-4266-aafa-670849c64782" providerId="ADAL" clId="{292526B5-234E-5EAA-AFB8-0412B8CA4453}" dt="2025-10-06T11:11:05.220" v="1949" actId="20577"/>
          <ac:spMkLst>
            <pc:docMk/>
            <pc:sldMk cId="1727824259" sldId="264"/>
            <ac:spMk id="2" creationId="{A353CAB6-8ABE-AB43-4AAF-BA6B2BB5F8DF}"/>
          </ac:spMkLst>
        </pc:spChg>
        <pc:spChg chg="mod">
          <ac:chgData name="Andrew Turner" userId="9b60647a-c825-4266-aafa-670849c64782" providerId="ADAL" clId="{292526B5-234E-5EAA-AFB8-0412B8CA4453}" dt="2025-10-06T11:16:04.238" v="2665" actId="20577"/>
          <ac:spMkLst>
            <pc:docMk/>
            <pc:sldMk cId="1727824259" sldId="264"/>
            <ac:spMk id="3" creationId="{071C39F9-C3EB-A58A-7D7E-C1F64CF44D4D}"/>
          </ac:spMkLst>
        </pc:spChg>
      </pc:sldChg>
      <pc:sldChg chg="modSp new mod">
        <pc:chgData name="Andrew Turner" userId="9b60647a-c825-4266-aafa-670849c64782" providerId="ADAL" clId="{292526B5-234E-5EAA-AFB8-0412B8CA4453}" dt="2025-10-06T11:15:04.966" v="2427" actId="20577"/>
        <pc:sldMkLst>
          <pc:docMk/>
          <pc:sldMk cId="2960078760" sldId="265"/>
        </pc:sldMkLst>
        <pc:spChg chg="mod">
          <ac:chgData name="Andrew Turner" userId="9b60647a-c825-4266-aafa-670849c64782" providerId="ADAL" clId="{292526B5-234E-5EAA-AFB8-0412B8CA4453}" dt="2025-10-06T11:12:19.009" v="2052" actId="20577"/>
          <ac:spMkLst>
            <pc:docMk/>
            <pc:sldMk cId="2960078760" sldId="265"/>
            <ac:spMk id="2" creationId="{A6DD845E-10D5-974C-BF5A-71CCE88CD902}"/>
          </ac:spMkLst>
        </pc:spChg>
        <pc:spChg chg="mod">
          <ac:chgData name="Andrew Turner" userId="9b60647a-c825-4266-aafa-670849c64782" providerId="ADAL" clId="{292526B5-234E-5EAA-AFB8-0412B8CA4453}" dt="2025-10-06T11:15:04.966" v="2427" actId="20577"/>
          <ac:spMkLst>
            <pc:docMk/>
            <pc:sldMk cId="2960078760" sldId="265"/>
            <ac:spMk id="3" creationId="{9F6931F2-B88F-1EE6-40E7-D59748411AE7}"/>
          </ac:spMkLst>
        </pc:spChg>
      </pc:sldChg>
      <pc:sldChg chg="modSp new del mod">
        <pc:chgData name="Andrew Turner" userId="9b60647a-c825-4266-aafa-670849c64782" providerId="ADAL" clId="{292526B5-234E-5EAA-AFB8-0412B8CA4453}" dt="2025-10-06T11:12:06.641" v="2026" actId="2696"/>
        <pc:sldMkLst>
          <pc:docMk/>
          <pc:sldMk cId="3898817849" sldId="265"/>
        </pc:sldMkLst>
        <pc:spChg chg="mod">
          <ac:chgData name="Andrew Turner" userId="9b60647a-c825-4266-aafa-670849c64782" providerId="ADAL" clId="{292526B5-234E-5EAA-AFB8-0412B8CA4453}" dt="2025-10-06T11:11:48.498" v="2018" actId="20577"/>
          <ac:spMkLst>
            <pc:docMk/>
            <pc:sldMk cId="3898817849" sldId="265"/>
            <ac:spMk id="2" creationId="{4DD58F6B-0284-4294-FAA7-B0F9141758CB}"/>
          </ac:spMkLst>
        </pc:spChg>
        <pc:spChg chg="mod">
          <ac:chgData name="Andrew Turner" userId="9b60647a-c825-4266-aafa-670849c64782" providerId="ADAL" clId="{292526B5-234E-5EAA-AFB8-0412B8CA4453}" dt="2025-10-06T11:12:03.933" v="2025" actId="5793"/>
          <ac:spMkLst>
            <pc:docMk/>
            <pc:sldMk cId="3898817849" sldId="265"/>
            <ac:spMk id="3" creationId="{F3633DBE-05FE-6CEA-E306-9CFB7053266C}"/>
          </ac:spMkLst>
        </pc:spChg>
      </pc:sldChg>
      <pc:sldMasterChg chg="setBg modSldLayout">
        <pc:chgData name="Andrew Turner" userId="9b60647a-c825-4266-aafa-670849c64782" providerId="ADAL" clId="{292526B5-234E-5EAA-AFB8-0412B8CA4453}" dt="2025-10-07T13:56:32.822" v="2673"/>
        <pc:sldMasterMkLst>
          <pc:docMk/>
          <pc:sldMasterMk cId="1315869588" sldId="2147483648"/>
        </pc:sldMasterMkLst>
        <pc:sldLayoutChg chg="setBg">
          <pc:chgData name="Andrew Turner" userId="9b60647a-c825-4266-aafa-670849c64782" providerId="ADAL" clId="{292526B5-234E-5EAA-AFB8-0412B8CA4453}" dt="2025-10-07T13:56:32.822" v="2673"/>
          <pc:sldLayoutMkLst>
            <pc:docMk/>
            <pc:sldMasterMk cId="1315869588" sldId="2147483648"/>
            <pc:sldLayoutMk cId="3163122978" sldId="2147483649"/>
          </pc:sldLayoutMkLst>
        </pc:sldLayoutChg>
        <pc:sldLayoutChg chg="setBg">
          <pc:chgData name="Andrew Turner" userId="9b60647a-c825-4266-aafa-670849c64782" providerId="ADAL" clId="{292526B5-234E-5EAA-AFB8-0412B8CA4453}" dt="2025-10-07T13:56:32.822" v="2673"/>
          <pc:sldLayoutMkLst>
            <pc:docMk/>
            <pc:sldMasterMk cId="1315869588" sldId="2147483648"/>
            <pc:sldLayoutMk cId="821523264" sldId="2147483650"/>
          </pc:sldLayoutMkLst>
        </pc:sldLayoutChg>
        <pc:sldLayoutChg chg="setBg">
          <pc:chgData name="Andrew Turner" userId="9b60647a-c825-4266-aafa-670849c64782" providerId="ADAL" clId="{292526B5-234E-5EAA-AFB8-0412B8CA4453}" dt="2025-10-07T13:56:32.822" v="2673"/>
          <pc:sldLayoutMkLst>
            <pc:docMk/>
            <pc:sldMasterMk cId="1315869588" sldId="2147483648"/>
            <pc:sldLayoutMk cId="1751652726" sldId="2147483651"/>
          </pc:sldLayoutMkLst>
        </pc:sldLayoutChg>
        <pc:sldLayoutChg chg="setBg">
          <pc:chgData name="Andrew Turner" userId="9b60647a-c825-4266-aafa-670849c64782" providerId="ADAL" clId="{292526B5-234E-5EAA-AFB8-0412B8CA4453}" dt="2025-10-07T13:56:32.822" v="2673"/>
          <pc:sldLayoutMkLst>
            <pc:docMk/>
            <pc:sldMasterMk cId="1315869588" sldId="2147483648"/>
            <pc:sldLayoutMk cId="467528816" sldId="2147483652"/>
          </pc:sldLayoutMkLst>
        </pc:sldLayoutChg>
        <pc:sldLayoutChg chg="setBg">
          <pc:chgData name="Andrew Turner" userId="9b60647a-c825-4266-aafa-670849c64782" providerId="ADAL" clId="{292526B5-234E-5EAA-AFB8-0412B8CA4453}" dt="2025-10-07T13:56:32.822" v="2673"/>
          <pc:sldLayoutMkLst>
            <pc:docMk/>
            <pc:sldMasterMk cId="1315869588" sldId="2147483648"/>
            <pc:sldLayoutMk cId="1184858919" sldId="2147483653"/>
          </pc:sldLayoutMkLst>
        </pc:sldLayoutChg>
        <pc:sldLayoutChg chg="setBg">
          <pc:chgData name="Andrew Turner" userId="9b60647a-c825-4266-aafa-670849c64782" providerId="ADAL" clId="{292526B5-234E-5EAA-AFB8-0412B8CA4453}" dt="2025-10-07T13:56:32.822" v="2673"/>
          <pc:sldLayoutMkLst>
            <pc:docMk/>
            <pc:sldMasterMk cId="1315869588" sldId="2147483648"/>
            <pc:sldLayoutMk cId="758437059" sldId="2147483654"/>
          </pc:sldLayoutMkLst>
        </pc:sldLayoutChg>
        <pc:sldLayoutChg chg="setBg">
          <pc:chgData name="Andrew Turner" userId="9b60647a-c825-4266-aafa-670849c64782" providerId="ADAL" clId="{292526B5-234E-5EAA-AFB8-0412B8CA4453}" dt="2025-10-07T13:56:32.822" v="2673"/>
          <pc:sldLayoutMkLst>
            <pc:docMk/>
            <pc:sldMasterMk cId="1315869588" sldId="2147483648"/>
            <pc:sldLayoutMk cId="2412671709" sldId="2147483655"/>
          </pc:sldLayoutMkLst>
        </pc:sldLayoutChg>
        <pc:sldLayoutChg chg="setBg">
          <pc:chgData name="Andrew Turner" userId="9b60647a-c825-4266-aafa-670849c64782" providerId="ADAL" clId="{292526B5-234E-5EAA-AFB8-0412B8CA4453}" dt="2025-10-07T13:56:32.822" v="2673"/>
          <pc:sldLayoutMkLst>
            <pc:docMk/>
            <pc:sldMasterMk cId="1315869588" sldId="2147483648"/>
            <pc:sldLayoutMk cId="103503305" sldId="2147483656"/>
          </pc:sldLayoutMkLst>
        </pc:sldLayoutChg>
        <pc:sldLayoutChg chg="setBg">
          <pc:chgData name="Andrew Turner" userId="9b60647a-c825-4266-aafa-670849c64782" providerId="ADAL" clId="{292526B5-234E-5EAA-AFB8-0412B8CA4453}" dt="2025-10-07T13:56:32.822" v="2673"/>
          <pc:sldLayoutMkLst>
            <pc:docMk/>
            <pc:sldMasterMk cId="1315869588" sldId="2147483648"/>
            <pc:sldLayoutMk cId="3509383602" sldId="2147483657"/>
          </pc:sldLayoutMkLst>
        </pc:sldLayoutChg>
        <pc:sldLayoutChg chg="setBg">
          <pc:chgData name="Andrew Turner" userId="9b60647a-c825-4266-aafa-670849c64782" providerId="ADAL" clId="{292526B5-234E-5EAA-AFB8-0412B8CA4453}" dt="2025-10-07T13:56:32.822" v="2673"/>
          <pc:sldLayoutMkLst>
            <pc:docMk/>
            <pc:sldMasterMk cId="1315869588" sldId="2147483648"/>
            <pc:sldLayoutMk cId="1302635843" sldId="2147483658"/>
          </pc:sldLayoutMkLst>
        </pc:sldLayoutChg>
        <pc:sldLayoutChg chg="setBg">
          <pc:chgData name="Andrew Turner" userId="9b60647a-c825-4266-aafa-670849c64782" providerId="ADAL" clId="{292526B5-234E-5EAA-AFB8-0412B8CA4453}" dt="2025-10-07T13:56:32.822" v="2673"/>
          <pc:sldLayoutMkLst>
            <pc:docMk/>
            <pc:sldMasterMk cId="1315869588" sldId="2147483648"/>
            <pc:sldLayoutMk cId="2665779227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AB3F-B67D-9FE5-858F-C28E35E12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A7AADD-B7C0-A083-F199-3579F0572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5DA84-B993-B9B0-50D1-5B19625D3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841F-A440-6145-A19B-398627BB24A4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13423-77EE-DC90-0ED6-1F5EC8AC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9DBB1-E6CB-626C-FE6F-F2DBF2AEA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3171-6166-D54E-AD25-5419D6F14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12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42AF-05C6-A557-A8A8-60632A4FE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C6F73-CD87-39C7-E091-76B2E8F6B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8F767-C0B4-8D24-098F-99B966C21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841F-A440-6145-A19B-398627BB24A4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E659E-188C-B86F-AB9A-676DD4B4C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98130-1C5F-6B4D-1FE9-7207AF202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3171-6166-D54E-AD25-5419D6F14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63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8DC28F-B12F-71D4-589D-FB9DD7E36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70F3B-E268-6AE1-2F8F-6259F8774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318C9-E0E9-F502-DC8B-3AD841C28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841F-A440-6145-A19B-398627BB24A4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5A82B-108A-D90F-B751-CE6F11FBA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3C0CD-36AC-0995-9634-9FD77932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3171-6166-D54E-AD25-5419D6F14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77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6ABB3-1C20-A13C-8717-DEF95EA6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E637B-609D-76E8-8B83-7D0F11350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21B4A-7C41-2076-0317-EA5B895B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841F-A440-6145-A19B-398627BB24A4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1837E-E707-AE89-F60C-6322605C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97E64-CF20-51D0-C022-A2BA85EF7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3171-6166-D54E-AD25-5419D6F14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52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D3355-BCCA-C237-AE1D-3421DD8B3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DD31A-F7FB-30FD-B3B3-C49D54A7D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22D53-E6F7-E3C1-F00D-8882AA08F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841F-A440-6145-A19B-398627BB24A4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8B933-F519-B664-DDC3-7A4D48627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6C813-342E-3D52-026E-06D7A1D1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3171-6166-D54E-AD25-5419D6F14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65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3C97B-A672-23BE-7CA1-D6799078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9431F-6DCA-FC8C-F68C-EF9FAF624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94B7D-4FDD-AAD9-1FE1-A89CB4EFE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F8919-E00B-5CD2-A125-6E677153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841F-A440-6145-A19B-398627BB24A4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D5297-786E-AD6F-717B-899D7D08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21914-5595-0B67-701A-7A730A03E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3171-6166-D54E-AD25-5419D6F14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528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5126F-7208-DD41-1A0F-882B39DE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67053-0C19-AD8B-38A1-45E1EAB75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0461F-16C2-4FAC-8FB2-CB6722AC2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350961-BAA7-1DA3-B84A-B0D064C6F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7F562F-0AA5-8D9D-8750-ABC290590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490028-F861-6526-13AE-EBD4BB077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841F-A440-6145-A19B-398627BB24A4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72EC7F-E361-60BD-DA0B-154247F2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060E57-EC46-6439-1752-FDEF61257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3171-6166-D54E-AD25-5419D6F14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85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B4949-1349-3EE6-41B2-D95C14A30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EC8FC8-36D0-F31B-41F6-DA4784475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841F-A440-6145-A19B-398627BB24A4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C6E51-A1F0-0707-6B7D-5954A76BA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4C472-9023-C61C-44D0-B3781EEC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3171-6166-D54E-AD25-5419D6F14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43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0A3524-C675-19CB-BA1F-87263F399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841F-A440-6145-A19B-398627BB24A4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E66171-BD4E-1316-6D8E-049B6AC82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64EA9-F6F6-DB0C-2F4D-3A451D58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3171-6166-D54E-AD25-5419D6F14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671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949A-7799-37CE-8BAF-BFEB8339E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89908-1376-412E-EAF5-82FDB2121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2FF0C-FDCD-0BD8-F1E8-8C9FF9E9D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4C4EE-232F-F1D9-76B1-81E6638D4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841F-A440-6145-A19B-398627BB24A4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9CCB8-08F2-BF67-90CB-C5535C5B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F4321-9066-71EA-EDEF-6E62E581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3171-6166-D54E-AD25-5419D6F14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0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8338-9C47-C7F7-EF0B-E34D8C406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961519-24ED-19B4-F23A-BC30CADD5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77B0C-4F96-18EA-136C-E3216C4BA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3ADC1-B267-3145-DCBE-46C6C1568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D841F-A440-6145-A19B-398627BB24A4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E62ED-A306-0189-B9FE-3E15320C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BA016-6E36-7F73-87BB-87C7AE63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3171-6166-D54E-AD25-5419D6F14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38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8D627E-B2B8-B107-965A-164FCCFF0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C0E5B-8E79-E67B-A293-885F814F4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BFF88-3C61-807C-9B66-65FE7FDEB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5D841F-A440-6145-A19B-398627BB24A4}" type="datetimeFigureOut">
              <a:rPr lang="en-GB" smtClean="0"/>
              <a:t>07/10/2025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7ADEF-65BA-CE75-E728-F0F01C689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2C307-B4B7-B24A-C0A1-63C86911A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C93171-6166-D54E-AD25-5419D6F14E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86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ci.greensoftware.foundati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11CC8-6F3B-881A-3D5E-E1B85018E6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Measurement 2:</a:t>
            </a:r>
            <a:br>
              <a:rPr lang="en-GB" dirty="0"/>
            </a:br>
            <a:r>
              <a:rPr lang="en-GB" dirty="0"/>
              <a:t>HPC-CI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FE08A-1898-B6F6-FBE6-138FCAFEC4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Green software use on HPC</a:t>
            </a:r>
          </a:p>
        </p:txBody>
      </p:sp>
    </p:spTree>
    <p:extLst>
      <p:ext uri="{BB962C8B-B14F-4D97-AF65-F5344CB8AC3E}">
        <p14:creationId xmlns:p14="http://schemas.microsoft.com/office/powerpoint/2010/main" val="1051469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BE955-92F9-A8FA-17B8-52B89183F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16516-C9BA-010C-6023-F91075F67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The GHG protocol is a metric for measuring an organisation’s total carbon emissions and is used by organisations all over the world.</a:t>
            </a:r>
          </a:p>
          <a:p>
            <a:r>
              <a:rPr lang="en-GB" dirty="0"/>
              <a:t>The GHG protocol puts carbon emissions into three scopes. Scope 3, also known as value chain emissions, refers to the emissions from organisations that supply others in a chain. In this way, one organisation’s scope 1 and 2 will sum up into another organization’s scope 3.</a:t>
            </a:r>
          </a:p>
          <a:p>
            <a:r>
              <a:rPr lang="en-GB" dirty="0"/>
              <a:t>You can use the GHG protocol to estimate your emissions from HPC system use but it requires access to reasonable quality information from the HPC systems you are using.</a:t>
            </a:r>
          </a:p>
          <a:p>
            <a:r>
              <a:rPr lang="en-GB" dirty="0"/>
              <a:t>The HPC-CI is a metric designed specifically to calculate emissions from HPC systems and is a rate rather than a total. This can be used to measure improvements in emissions efficiency and drive reductions in emissions.</a:t>
            </a:r>
          </a:p>
        </p:txBody>
      </p:sp>
    </p:spTree>
    <p:extLst>
      <p:ext uri="{BB962C8B-B14F-4D97-AF65-F5344CB8AC3E}">
        <p14:creationId xmlns:p14="http://schemas.microsoft.com/office/powerpoint/2010/main" val="2205814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A908F-B039-9613-2EF7-9469E1E5A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EF2CE-99FF-B9E6-3BA6-EEE643735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HPC Carbon Intensity (HPC-CI) metric is a methodology to estimate your emissions rate from HPC use</a:t>
            </a:r>
          </a:p>
          <a:p>
            <a:r>
              <a:rPr lang="en-GB" dirty="0"/>
              <a:t>It also allows you to measure progress to reducing or eliminating emissions</a:t>
            </a:r>
          </a:p>
          <a:p>
            <a:r>
              <a:rPr lang="en-GB" dirty="0"/>
              <a:t>HPC-CI does not replace the GHG – it is a more specific metric aimed at computing a rate of emissions from HPC system use</a:t>
            </a:r>
          </a:p>
          <a:p>
            <a:endParaRPr lang="en-GB" dirty="0"/>
          </a:p>
          <a:p>
            <a:r>
              <a:rPr lang="en-GB" dirty="0"/>
              <a:t>The HPC-CI definition is heavily influenced by the </a:t>
            </a:r>
            <a:r>
              <a:rPr lang="en-GB" dirty="0">
                <a:hlinkClick r:id="rId2"/>
              </a:rPr>
              <a:t>Green Software Foundation Software Carbon Intensity (SCI) metric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4510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05C07-2209-BE19-B11C-0BD88DD70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HPC-CI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93A8C-CB5C-1E14-2030-1810EA531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28592"/>
          </a:xfrm>
        </p:spPr>
        <p:txBody>
          <a:bodyPr/>
          <a:lstStyle/>
          <a:p>
            <a:r>
              <a:rPr lang="en-GB" dirty="0"/>
              <a:t>The HPC-CI equation is very closely related to the way in which we calculated emissions from HPC systems earlier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472E0-0ABC-8DCD-BDE2-10775DF523EA}"/>
              </a:ext>
            </a:extLst>
          </p:cNvPr>
          <p:cNvSpPr txBox="1"/>
          <p:nvPr/>
        </p:nvSpPr>
        <p:spPr>
          <a:xfrm>
            <a:off x="2143285" y="3417009"/>
            <a:ext cx="4251134" cy="337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800"/>
              </a:lnSpc>
              <a:buNone/>
            </a:pPr>
            <a:r>
              <a:rPr lang="en-GB" sz="2400" b="0" i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HPC</a:t>
            </a:r>
            <a:r>
              <a:rPr lang="en-GB" sz="2400" b="0" i="1" dirty="0">
                <a:solidFill>
                  <a:srgbClr val="5E5E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sz="2400" i="1" dirty="0">
                <a:solidFill>
                  <a:srgbClr val="11111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</a:t>
            </a:r>
            <a:r>
              <a:rPr lang="en-GB" sz="2400" b="0" i="0" dirty="0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i="0" dirty="0">
                <a:solidFill>
                  <a:srgbClr val="5E5E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GB" sz="2400" b="0" i="0" dirty="0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GB" sz="2400" b="0" i="0" dirty="0">
                <a:solidFill>
                  <a:srgbClr val="5E5E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400" b="0" i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400" b="0" i="1" dirty="0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i="1" dirty="0">
                <a:solidFill>
                  <a:srgbClr val="5E5E5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 </a:t>
            </a:r>
            <a:r>
              <a:rPr lang="en-GB" sz="2400" b="0" i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</a:t>
            </a:r>
            <a:r>
              <a:rPr lang="en-GB" sz="2400" b="0" i="0" dirty="0">
                <a:solidFill>
                  <a:srgbClr val="5E5E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2400" b="0" i="0" dirty="0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i="0" dirty="0">
                <a:solidFill>
                  <a:srgbClr val="5E5E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GB" sz="2400" b="0" i="0" dirty="0">
                <a:solidFill>
                  <a:srgbClr val="38383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b="0" i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2400" b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per </a:t>
            </a:r>
            <a:r>
              <a:rPr lang="en-GB" sz="2400" b="0" i="1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GB" sz="2400" b="0" i="1" dirty="0">
              <a:solidFill>
                <a:srgbClr val="38383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BDF644-C38B-C1C8-C235-10E245064D93}"/>
              </a:ext>
            </a:extLst>
          </p:cNvPr>
          <p:cNvSpPr txBox="1"/>
          <p:nvPr/>
        </p:nvSpPr>
        <p:spPr>
          <a:xfrm>
            <a:off x="7653235" y="2985640"/>
            <a:ext cx="37005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400" dirty="0"/>
              <a:t> – Energy use</a:t>
            </a:r>
          </a:p>
          <a:p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 </a:t>
            </a:r>
            <a:r>
              <a:rPr lang="en-GB" sz="2400" dirty="0"/>
              <a:t>– Local carbon intensity</a:t>
            </a:r>
          </a:p>
          <a:p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2400" dirty="0"/>
              <a:t> – Embodied emissions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B8D096-77CB-CFDF-E7FC-D78FC3CF5B91}"/>
              </a:ext>
            </a:extLst>
          </p:cNvPr>
          <p:cNvSpPr txBox="1">
            <a:spLocks/>
          </p:cNvSpPr>
          <p:nvPr/>
        </p:nvSpPr>
        <p:spPr>
          <a:xfrm>
            <a:off x="838200" y="4384464"/>
            <a:ext cx="10515600" cy="1961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new term is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dirty="0"/>
              <a:t> – the </a:t>
            </a:r>
            <a:r>
              <a:rPr lang="en-GB" i="1" dirty="0"/>
              <a:t>functional unit</a:t>
            </a:r>
          </a:p>
          <a:p>
            <a:pPr lvl="1"/>
            <a:r>
              <a:rPr lang="en-GB" dirty="0"/>
              <a:t>This is a definition of the output from the work that generated the emissions</a:t>
            </a:r>
          </a:p>
          <a:p>
            <a:pPr lvl="1"/>
            <a:r>
              <a:rPr lang="en-GB" dirty="0"/>
              <a:t>Examples: iterations, simulated time, calculation cycles, research papers published, resources used, cost</a:t>
            </a:r>
          </a:p>
        </p:txBody>
      </p:sp>
    </p:spTree>
    <p:extLst>
      <p:ext uri="{BB962C8B-B14F-4D97-AF65-F5344CB8AC3E}">
        <p14:creationId xmlns:p14="http://schemas.microsoft.com/office/powerpoint/2010/main" val="2510383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5A0F6-AD18-04C9-BC9E-B68E59E2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Calculating HPC-CI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27823-A9BD-2785-6A61-B8C9CBD5C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steps to calculate the HPC-CI start with the process we already discussed for computing emissions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Compute HPC-E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GB" dirty="0"/>
              <a:t>Gather energy use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GB" dirty="0"/>
              <a:t>Determine local carbon intensity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GB" dirty="0"/>
              <a:t>Calculate embodied emissions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GB" dirty="0"/>
              <a:t>Compute HPC use emissions (HPC-E)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Select your functional unit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Calculate your HPC-CI rate</a:t>
            </a:r>
          </a:p>
        </p:txBody>
      </p:sp>
    </p:spTree>
    <p:extLst>
      <p:ext uri="{BB962C8B-B14F-4D97-AF65-F5344CB8AC3E}">
        <p14:creationId xmlns:p14="http://schemas.microsoft.com/office/powerpoint/2010/main" val="2545372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BD7D-C875-A5AE-7976-0C7AFC46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your functional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15CBE-BF80-C49D-6DDF-A05BA4284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metric does not specify what you should use as a functional unit</a:t>
            </a:r>
          </a:p>
          <a:p>
            <a:r>
              <a:rPr lang="en-GB" dirty="0"/>
              <a:t>You can choose functional units that best represents output from your use of HPC systems</a:t>
            </a:r>
          </a:p>
          <a:p>
            <a:pPr lvl="1"/>
            <a:r>
              <a:rPr lang="en-GB" dirty="0"/>
              <a:t>You can even have multiple HPC-CI rates with different functional units for different uses</a:t>
            </a:r>
          </a:p>
          <a:p>
            <a:r>
              <a:rPr lang="en-GB" dirty="0"/>
              <a:t>Examples</a:t>
            </a:r>
          </a:p>
          <a:p>
            <a:pPr lvl="1"/>
            <a:r>
              <a:rPr lang="en-GB" dirty="0"/>
              <a:t>A metric from the software you use: ns simulated, years simulated, iterations</a:t>
            </a:r>
          </a:p>
          <a:p>
            <a:pPr lvl="1"/>
            <a:r>
              <a:rPr lang="en-GB" dirty="0"/>
              <a:t>A metric tied to research progress: number of compounds modelled, data points analysed, papers published</a:t>
            </a:r>
          </a:p>
        </p:txBody>
      </p:sp>
    </p:spTree>
    <p:extLst>
      <p:ext uri="{BB962C8B-B14F-4D97-AF65-F5344CB8AC3E}">
        <p14:creationId xmlns:p14="http://schemas.microsoft.com/office/powerpoint/2010/main" val="305460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F993-C5C0-E086-3A81-C425AE758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Exercise: Calculating HPC-CI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B66FD-4D0C-9B3D-5D2F-76B04A26B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 the previous exercise we computed the total HPC system emissions for 3 months of project use to be 14,184 kgCO</a:t>
            </a:r>
            <a:r>
              <a:rPr lang="en-GB" baseline="-25000" dirty="0"/>
              <a:t>2</a:t>
            </a:r>
            <a:r>
              <a:rPr lang="en-GB" dirty="0"/>
              <a:t>e. The project was modelling the climate and managed to simulate 3,680 years of Earth’s climate during that 3 month period using 1,100 </a:t>
            </a:r>
            <a:r>
              <a:rPr lang="en-GB" dirty="0" err="1"/>
              <a:t>GPUh</a:t>
            </a:r>
            <a:r>
              <a:rPr lang="en-GB" dirty="0"/>
              <a:t> of resource.</a:t>
            </a:r>
          </a:p>
          <a:p>
            <a:pPr marL="0" indent="0">
              <a:buNone/>
            </a:pP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is the HPC-CI in kgCO</a:t>
            </a:r>
            <a:r>
              <a:rPr lang="en-GB" baseline="-25000" dirty="0"/>
              <a:t>2</a:t>
            </a:r>
            <a:r>
              <a:rPr lang="en-GB" dirty="0"/>
              <a:t>e per simulated year?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is the HPC-CI in kgCO</a:t>
            </a:r>
            <a:r>
              <a:rPr lang="en-GB" baseline="-25000" dirty="0"/>
              <a:t>2</a:t>
            </a:r>
            <a:r>
              <a:rPr lang="en-GB" dirty="0"/>
              <a:t>e per </a:t>
            </a:r>
            <a:r>
              <a:rPr lang="en-GB" dirty="0" err="1"/>
              <a:t>GPUh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0402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86D0E-F557-A5E9-037A-5D9AFD7B1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3">
                    <a:lumMod val="75000"/>
                  </a:schemeClr>
                </a:solidFill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22FD2-C95B-CC5C-D88F-3C943038A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2400" dirty="0"/>
              <a:t>Given by:</a:t>
            </a:r>
            <a:br>
              <a:rPr lang="en-GB" sz="2400" dirty="0"/>
            </a:br>
            <a:r>
              <a:rPr lang="en-GB" sz="2400" dirty="0"/>
              <a:t>14,184 kgCO</a:t>
            </a:r>
            <a:r>
              <a:rPr lang="en-GB" sz="2400" baseline="-25000" dirty="0"/>
              <a:t>2</a:t>
            </a:r>
            <a:r>
              <a:rPr lang="en-GB" sz="2400" dirty="0"/>
              <a:t>e / 3,680 simulated years = 3.85 kgCO</a:t>
            </a:r>
            <a:r>
              <a:rPr lang="en-GB" sz="2400" baseline="-25000" dirty="0"/>
              <a:t>2</a:t>
            </a:r>
            <a:r>
              <a:rPr lang="en-GB" sz="2400" dirty="0"/>
              <a:t>e/simulated year</a:t>
            </a:r>
          </a:p>
          <a:p>
            <a:pPr marL="514350" indent="-514350">
              <a:buFont typeface="+mj-lt"/>
              <a:buAutoNum type="arabicPeriod"/>
            </a:pPr>
            <a:endParaRPr lang="en-GB" sz="2400" dirty="0"/>
          </a:p>
          <a:p>
            <a:pPr marL="514350" indent="-514350">
              <a:buFont typeface="+mj-lt"/>
              <a:buAutoNum type="arabicPeriod"/>
            </a:pPr>
            <a:r>
              <a:rPr lang="en-GB" sz="2400" dirty="0"/>
              <a:t>Given by:</a:t>
            </a:r>
            <a:br>
              <a:rPr lang="en-GB" sz="2400" dirty="0"/>
            </a:br>
            <a:r>
              <a:rPr lang="en-GB" sz="2400" dirty="0"/>
              <a:t>14,184 kgCO</a:t>
            </a:r>
            <a:r>
              <a:rPr lang="en-GB" sz="2400" baseline="-25000" dirty="0"/>
              <a:t>2</a:t>
            </a:r>
            <a:r>
              <a:rPr lang="en-GB" sz="2400" dirty="0"/>
              <a:t>e / 1,100 </a:t>
            </a:r>
            <a:r>
              <a:rPr lang="en-GB" sz="2400" dirty="0" err="1"/>
              <a:t>GPUh</a:t>
            </a:r>
            <a:r>
              <a:rPr lang="en-GB" sz="2400" dirty="0"/>
              <a:t> = 12.89 kgCO</a:t>
            </a:r>
            <a:r>
              <a:rPr lang="en-GB" sz="2400" baseline="-25000" dirty="0"/>
              <a:t>2</a:t>
            </a:r>
            <a:r>
              <a:rPr lang="en-GB" sz="2400" dirty="0"/>
              <a:t>e/</a:t>
            </a:r>
            <a:r>
              <a:rPr lang="en-GB" sz="2400" dirty="0" err="1"/>
              <a:t>GPUh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04225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D845E-10D5-974C-BF5A-71CCE88C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Improving the HPC-CI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931F2-B88F-1EE6-40E7-D59748411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cannot improve the HPC-CI rate by purchasing offsets</a:t>
            </a:r>
          </a:p>
          <a:p>
            <a:pPr lvl="1"/>
            <a:r>
              <a:rPr lang="en-GB" dirty="0"/>
              <a:t>Offsets do have an important role in a Net Zero strategy but are not carbon eliminations</a:t>
            </a:r>
          </a:p>
          <a:p>
            <a:r>
              <a:rPr lang="en-GB" dirty="0"/>
              <a:t>If you make your HPC use more </a:t>
            </a:r>
            <a:r>
              <a:rPr lang="en-GB" b="1" dirty="0"/>
              <a:t>energy efficient</a:t>
            </a:r>
            <a:r>
              <a:rPr lang="en-GB" dirty="0"/>
              <a:t>, </a:t>
            </a:r>
            <a:r>
              <a:rPr lang="en-GB" b="1" dirty="0"/>
              <a:t>hardware efficient</a:t>
            </a:r>
            <a:r>
              <a:rPr lang="en-GB" dirty="0"/>
              <a:t>, or </a:t>
            </a:r>
            <a:r>
              <a:rPr lang="en-GB" b="1" dirty="0"/>
              <a:t>carbon aware</a:t>
            </a:r>
            <a:r>
              <a:rPr lang="en-GB" dirty="0"/>
              <a:t>, your HPC-CI rate will improve</a:t>
            </a:r>
          </a:p>
          <a:p>
            <a:pPr lvl="1"/>
            <a:r>
              <a:rPr lang="en-GB" dirty="0"/>
              <a:t>Investing time or resources into one of these three principles is the only way to reduce the HPC-CI rate.</a:t>
            </a:r>
          </a:p>
        </p:txBody>
      </p:sp>
    </p:spTree>
    <p:extLst>
      <p:ext uri="{BB962C8B-B14F-4D97-AF65-F5344CB8AC3E}">
        <p14:creationId xmlns:p14="http://schemas.microsoft.com/office/powerpoint/2010/main" val="2960078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3CAB6-8ABE-AB43-4AAF-BA6B2BB5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Estimating future emissions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C39F9-C3EB-A58A-7D7E-C1F64CF44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Our HPC-CI rate can also be used to predict emissions from future or proposed work</a:t>
            </a:r>
          </a:p>
          <a:p>
            <a:r>
              <a:rPr lang="en-GB" dirty="0"/>
              <a:t>This can be useful in choosing a strategy for proposed work to minimise emissions and to respond to funder questions around quantifying emissions. </a:t>
            </a:r>
          </a:p>
        </p:txBody>
      </p:sp>
    </p:spTree>
    <p:extLst>
      <p:ext uri="{BB962C8B-B14F-4D97-AF65-F5344CB8AC3E}">
        <p14:creationId xmlns:p14="http://schemas.microsoft.com/office/powerpoint/2010/main" val="1727824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7013</TotalTime>
  <Words>657</Words>
  <Application>Microsoft Macintosh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Times New Roman</vt:lpstr>
      <vt:lpstr>Office Theme</vt:lpstr>
      <vt:lpstr>Measurement 2: HPC-CI</vt:lpstr>
      <vt:lpstr>Introduction</vt:lpstr>
      <vt:lpstr>The HPC-CI equation</vt:lpstr>
      <vt:lpstr>Calculating HPC-CI</vt:lpstr>
      <vt:lpstr>Select your functional unit</vt:lpstr>
      <vt:lpstr>Exercise: Calculating HPC-CI</vt:lpstr>
      <vt:lpstr>Solution</vt:lpstr>
      <vt:lpstr>Improving the HPC-CI rate</vt:lpstr>
      <vt:lpstr>Estimating future emissions</vt:lpstr>
      <vt:lpstr>Key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Turner</dc:creator>
  <cp:lastModifiedBy>Andrew Turner</cp:lastModifiedBy>
  <cp:revision>1</cp:revision>
  <dcterms:created xsi:type="dcterms:W3CDTF">2025-09-24T14:31:23Z</dcterms:created>
  <dcterms:modified xsi:type="dcterms:W3CDTF">2025-10-07T13:57:01Z</dcterms:modified>
</cp:coreProperties>
</file>