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6" r:id="rId2"/>
    <p:sldId id="4761" r:id="rId3"/>
    <p:sldId id="4762" r:id="rId4"/>
    <p:sldId id="47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3EA0A-0E88-4BDE-8E2F-F18EF41F0D66}" v="3" dt="2023-12-19T19:03:04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16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3: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  <a:b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Collective Communications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785FC6-9B7B-980A-D281-D8ACB93980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7848" y="1980510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EE975-D449-012E-2EE6-92AB242B4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586267" y="1967307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multiple adjacent PEs</a:t>
            </a:r>
          </a:p>
          <a:p>
            <a:r>
              <a:rPr lang="en-US" dirty="0"/>
              <a:t>Perform final reduction step using the collective communications library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pPr lvl="1"/>
            <a:r>
              <a:rPr lang="en-US" dirty="0"/>
              <a:t>N columns will be split across the multiple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multiple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2204864"/>
            <a:ext cx="6670560" cy="4176446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DO 1: Fill in </a:t>
            </a:r>
            <a:r>
              <a:rPr lang="en-US" dirty="0" err="1"/>
              <a:t>mpi_x</a:t>
            </a:r>
            <a:r>
              <a:rPr lang="en-US" dirty="0"/>
              <a:t> details for reduction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Once you have this running, let’s scale it</a:t>
            </a:r>
          </a:p>
          <a:p>
            <a:pPr lvl="1"/>
            <a:r>
              <a:rPr lang="en-US" dirty="0"/>
              <a:t>TO DO 2: What needs to be changed to run on more than 2 PEs, initially let’s say 4 PEs and then increasing this number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What you must do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88AC85-1E22-9E6B-27CA-400FD504DE5F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86B687-54CC-6F1F-7CC9-AFB8E066DB32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D5E8A0-9BF3-1D77-17A7-CD7BFA976308}"/>
              </a:ext>
            </a:extLst>
          </p:cNvPr>
          <p:cNvSpPr txBox="1">
            <a:spLocks/>
          </p:cNvSpPr>
          <p:nvPr/>
        </p:nvSpPr>
        <p:spPr>
          <a:xfrm>
            <a:off x="8088160" y="2744924"/>
            <a:ext cx="3947348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using the collective communications library from walk-through 7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You need to initialize the communications library (it is fairly standard to instantiate this as </a:t>
            </a:r>
            <a:r>
              <a:rPr lang="en-US" i="1" dirty="0" err="1"/>
              <a:t>mpi</a:t>
            </a:r>
            <a:r>
              <a:rPr lang="en-US" i="1" dirty="0"/>
              <a:t> </a:t>
            </a:r>
            <a:r>
              <a:rPr lang="en-US" dirty="0"/>
              <a:t>as we have done in the exercise)</a:t>
            </a:r>
          </a:p>
          <a:p>
            <a:pPr lvl="1"/>
            <a:r>
              <a:rPr lang="en-US" dirty="0"/>
              <a:t>Then issue the </a:t>
            </a:r>
            <a:r>
              <a:rPr lang="en-US" i="1" dirty="0" err="1"/>
              <a:t>mpi_x.init</a:t>
            </a:r>
            <a:r>
              <a:rPr lang="en-US" dirty="0"/>
              <a:t> function call</a:t>
            </a:r>
          </a:p>
          <a:p>
            <a:pPr lvl="1"/>
            <a:r>
              <a:rPr lang="en-US" dirty="0"/>
              <a:t>To undertake the reduction we use the </a:t>
            </a:r>
            <a:r>
              <a:rPr lang="en-US" i="1" dirty="0" err="1"/>
              <a:t>reduce_fadds</a:t>
            </a:r>
            <a:r>
              <a:rPr lang="en-US" i="1" dirty="0"/>
              <a:t> </a:t>
            </a:r>
            <a:r>
              <a:rPr lang="en-US" dirty="0"/>
              <a:t>function from the library</a:t>
            </a:r>
          </a:p>
          <a:p>
            <a:pPr lvl="1"/>
            <a:endParaRPr lang="en-US" i="1" dirty="0"/>
          </a:p>
          <a:p>
            <a:r>
              <a:rPr lang="en-US" dirty="0"/>
              <a:t>Remember, you need to activate the </a:t>
            </a:r>
            <a:r>
              <a:rPr lang="en-US" dirty="0" err="1"/>
              <a:t>exit_task_id</a:t>
            </a:r>
            <a:r>
              <a:rPr lang="en-US" dirty="0"/>
              <a:t> as callback to run this task and clean up the stream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three: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AAD3FF-FAE2-B116-C1D7-9AFE9414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43" y="4725144"/>
            <a:ext cx="7772400" cy="13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epcc_grey</vt:lpstr>
      <vt:lpstr>Hands-on 3: GEMV on a Multiple PEs with Collective Communications</vt:lpstr>
      <vt:lpstr>Objective</vt:lpstr>
      <vt:lpstr>What you must do here</vt:lpstr>
      <vt:lpstr>Wash-up for hands on exercise three: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2023-12-19T19:03:10Z</dcterms:modified>
</cp:coreProperties>
</file>