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6" r:id="rId2"/>
    <p:sldId id="4761" r:id="rId3"/>
    <p:sldId id="4770" r:id="rId4"/>
    <p:sldId id="4762" r:id="rId5"/>
    <p:sldId id="4763" r:id="rId6"/>
    <p:sldId id="4765" r:id="rId7"/>
    <p:sldId id="4764" r:id="rId8"/>
    <p:sldId id="4771" r:id="rId9"/>
    <p:sldId id="4772" r:id="rId10"/>
    <p:sldId id="47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71AF9-2AEA-492D-BBE0-1C724531AF59}" v="67" dt="2023-12-03T18:30:11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816" autoAdjust="0"/>
  </p:normalViewPr>
  <p:slideViewPr>
    <p:cSldViewPr>
      <p:cViewPr varScale="1">
        <p:scale>
          <a:sx n="102" d="100"/>
          <a:sy n="102" d="100"/>
        </p:scale>
        <p:origin x="14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4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2: GEMV on a </a:t>
            </a:r>
            <a:r>
              <a:rPr lang="en-GB" sz="5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PEs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duct - Chip - Cerebras">
            <a:extLst>
              <a:ext uri="{FF2B5EF4-FFF2-40B4-BE49-F238E27FC236}">
                <a16:creationId xmlns:a16="http://schemas.microsoft.com/office/drawing/2014/main" id="{59064D1E-C053-1E43-5898-56E21257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79" y="2265153"/>
            <a:ext cx="3570782" cy="3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Questions?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ex2:</a:t>
            </a:r>
          </a:p>
        </p:txBody>
      </p:sp>
    </p:spTree>
    <p:extLst>
      <p:ext uri="{BB962C8B-B14F-4D97-AF65-F5344CB8AC3E}">
        <p14:creationId xmlns:p14="http://schemas.microsoft.com/office/powerpoint/2010/main" val="383298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Perform Matrix-Vector Multiplication on a Two adjacent PEs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– M rows, N columns)</a:t>
            </a:r>
          </a:p>
          <a:p>
            <a:pPr lvl="1"/>
            <a:r>
              <a:rPr lang="en-US" dirty="0"/>
              <a:t>N columns will be split across the two PEs</a:t>
            </a:r>
          </a:p>
          <a:p>
            <a:r>
              <a:rPr lang="en-US" dirty="0"/>
              <a:t>Vector x of size N</a:t>
            </a:r>
          </a:p>
          <a:p>
            <a:pPr lvl="1"/>
            <a:r>
              <a:rPr lang="en-US" dirty="0"/>
              <a:t>x will be split across two PEs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</a:t>
            </a:r>
            <a:r>
              <a:rPr lang="en-US" dirty="0" err="1"/>
              <a:t>A@x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3532A74-9613-1472-7C3A-A3B49B634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352" y="1524630"/>
            <a:ext cx="4960411" cy="48244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06E834-E5B5-B958-6D39-6681BC9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01" y="116632"/>
            <a:ext cx="5449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9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layout.csl</a:t>
            </a:r>
            <a:r>
              <a:rPr lang="en-US" dirty="0"/>
              <a:t>:</a:t>
            </a:r>
          </a:p>
          <a:p>
            <a:r>
              <a:rPr lang="en-US" dirty="0"/>
              <a:t>TO DO 1: set tile code for Left and Right PEs</a:t>
            </a:r>
          </a:p>
          <a:p>
            <a:r>
              <a:rPr lang="en-US" dirty="0"/>
              <a:t>TO DO 2: set color config for Left and Right PEs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pe_program.csl</a:t>
            </a:r>
            <a:r>
              <a:rPr lang="en-US" dirty="0"/>
              <a:t>:</a:t>
            </a:r>
          </a:p>
          <a:p>
            <a:r>
              <a:rPr lang="en-US" dirty="0"/>
              <a:t>TO DO 1: Define </a:t>
            </a:r>
            <a:r>
              <a:rPr lang="en-US" dirty="0" err="1"/>
              <a:t>send_right</a:t>
            </a:r>
            <a:r>
              <a:rPr lang="en-US" dirty="0"/>
              <a:t>()</a:t>
            </a:r>
          </a:p>
          <a:p>
            <a:r>
              <a:rPr lang="en-US" dirty="0"/>
              <a:t>TO DO 2: Define </a:t>
            </a:r>
            <a:r>
              <a:rPr lang="en-US" dirty="0" err="1"/>
              <a:t>recv_left</a:t>
            </a:r>
            <a:r>
              <a:rPr lang="en-US" dirty="0"/>
              <a:t>()</a:t>
            </a:r>
          </a:p>
          <a:p>
            <a:r>
              <a:rPr lang="en-US" dirty="0"/>
              <a:t>TO DO 3: Define compute() function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To do:</a:t>
            </a:r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Example of setting tile code for multiple PE from walk-through 5</a:t>
            </a:r>
          </a:p>
          <a:p>
            <a:r>
              <a:rPr lang="en-US" dirty="0"/>
              <a:t>Example of setting color config &amp; communication functions from walk-through 6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Hints:</a:t>
            </a:r>
          </a:p>
        </p:txBody>
      </p:sp>
    </p:spTree>
    <p:extLst>
      <p:ext uri="{BB962C8B-B14F-4D97-AF65-F5344CB8AC3E}">
        <p14:creationId xmlns:p14="http://schemas.microsoft.com/office/powerpoint/2010/main" val="5684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Key points: </a:t>
            </a:r>
          </a:p>
          <a:p>
            <a:r>
              <a:rPr lang="en-US" dirty="0"/>
              <a:t>Setting tile code: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ex2:</a:t>
            </a:r>
          </a:p>
        </p:txBody>
      </p:sp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99E97D86-40E3-E123-6C90-0F80ABF3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9" y="2924944"/>
            <a:ext cx="5457304" cy="2998967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F537014-658B-6A4A-3CA1-D0647056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43" y="2924944"/>
            <a:ext cx="5457306" cy="29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Setting color config: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ex2: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E3391-9786-EE49-6B58-BD41A37A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564904"/>
            <a:ext cx="7772400" cy="569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7B3420-7395-17A5-B4E8-9AB71B84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4133246"/>
            <a:ext cx="7772400" cy="5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8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 err="1"/>
              <a:t>send_right</a:t>
            </a:r>
            <a:r>
              <a:rPr lang="en-US" dirty="0"/>
              <a:t>()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recv_left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ex2:</a:t>
            </a:r>
          </a:p>
        </p:txBody>
      </p:sp>
      <p:pic>
        <p:nvPicPr>
          <p:cNvPr id="5" name="Picture 4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91EED78B-293D-18A1-7C2B-B5AC9B9A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148426"/>
            <a:ext cx="7772400" cy="2280574"/>
          </a:xfrm>
          <a:prstGeom prst="rect">
            <a:avLst/>
          </a:prstGeom>
        </p:spPr>
      </p:pic>
      <p:pic>
        <p:nvPicPr>
          <p:cNvPr id="8" name="Picture 7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6523F324-F6DD-A60A-FA47-94DC3D5D0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969051"/>
            <a:ext cx="7772400" cy="21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4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compute():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ex2: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E93500F-E9C6-7170-0A4B-4F489230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391964"/>
            <a:ext cx="7772400" cy="31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650</Words>
  <Application>Microsoft Macintosh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epcc_grey</vt:lpstr>
      <vt:lpstr>Hands-on 2: GEMV on a Multiple PEs</vt:lpstr>
      <vt:lpstr>Objective</vt:lpstr>
      <vt:lpstr>Steps</vt:lpstr>
      <vt:lpstr>To do:</vt:lpstr>
      <vt:lpstr>Hints:</vt:lpstr>
      <vt:lpstr>Wash-up for ex2:</vt:lpstr>
      <vt:lpstr>Wash-up for ex2:</vt:lpstr>
      <vt:lpstr>Wash-up for ex2:</vt:lpstr>
      <vt:lpstr>Wash-up for ex2:</vt:lpstr>
      <vt:lpstr>Wash-up for ex2: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2023-12-06T12:56:47Z</dcterms:modified>
</cp:coreProperties>
</file>