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6" r:id="rId2"/>
    <p:sldId id="4761" r:id="rId3"/>
    <p:sldId id="4762" r:id="rId4"/>
    <p:sldId id="4763" r:id="rId5"/>
    <p:sldId id="4765" r:id="rId6"/>
    <p:sldId id="47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71AF9-2AEA-492D-BBE0-1C724531AF59}" v="67" dt="2023-12-03T18:30:11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816" autoAdjust="0"/>
  </p:normalViewPr>
  <p:slideViewPr>
    <p:cSldViewPr>
      <p:cViewPr varScale="1">
        <p:scale>
          <a:sx n="102" d="100"/>
          <a:sy n="102" d="100"/>
        </p:scale>
        <p:origin x="14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3: GEMV on a </a:t>
            </a:r>
            <a:r>
              <a:rPr lang="en-GB" sz="5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PEs</a:t>
            </a:r>
            <a:b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Collective Communication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duct - Chip - Cerebras">
            <a:extLst>
              <a:ext uri="{FF2B5EF4-FFF2-40B4-BE49-F238E27FC236}">
                <a16:creationId xmlns:a16="http://schemas.microsoft.com/office/drawing/2014/main" id="{59064D1E-C053-1E43-5898-56E21257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79" y="2265153"/>
            <a:ext cx="3570782" cy="35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Perform Matrix-Vector Multiplication on multiple adjacent PEs</a:t>
            </a:r>
          </a:p>
          <a:p>
            <a:r>
              <a:rPr lang="en-US" dirty="0"/>
              <a:t>Perform final reduction step using collective communications library</a:t>
            </a:r>
          </a:p>
          <a:p>
            <a:endParaRPr lang="en-US" dirty="0"/>
          </a:p>
          <a:p>
            <a:r>
              <a:rPr lang="en-US" dirty="0"/>
              <a:t>Matrix A of size (</a:t>
            </a:r>
            <a:r>
              <a:rPr lang="en-US" dirty="0" err="1"/>
              <a:t>MxN</a:t>
            </a:r>
            <a:r>
              <a:rPr lang="en-US" dirty="0"/>
              <a:t> – M rows, N columns)</a:t>
            </a:r>
          </a:p>
          <a:p>
            <a:pPr lvl="1"/>
            <a:r>
              <a:rPr lang="en-US" dirty="0"/>
              <a:t>N columns will be split across the multiple PEs</a:t>
            </a:r>
          </a:p>
          <a:p>
            <a:r>
              <a:rPr lang="en-US" dirty="0"/>
              <a:t>Vector x of size N</a:t>
            </a:r>
          </a:p>
          <a:p>
            <a:pPr lvl="1"/>
            <a:r>
              <a:rPr lang="en-US" dirty="0"/>
              <a:t>x will be split across multiple PEs</a:t>
            </a:r>
          </a:p>
          <a:p>
            <a:r>
              <a:rPr lang="en-US" dirty="0"/>
              <a:t>Vectors b and y of size M</a:t>
            </a:r>
          </a:p>
          <a:p>
            <a:endParaRPr lang="en-US" dirty="0"/>
          </a:p>
          <a:p>
            <a:r>
              <a:rPr lang="en-US" dirty="0"/>
              <a:t>y = b + </a:t>
            </a:r>
            <a:r>
              <a:rPr lang="en-US" dirty="0" err="1"/>
              <a:t>A@x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pe_program.csl</a:t>
            </a:r>
            <a:r>
              <a:rPr lang="en-US" dirty="0"/>
              <a:t>:</a:t>
            </a:r>
          </a:p>
          <a:p>
            <a:r>
              <a:rPr lang="en-US" dirty="0"/>
              <a:t>TO DO 1: Fill in </a:t>
            </a:r>
            <a:r>
              <a:rPr lang="en-US" dirty="0" err="1"/>
              <a:t>mpi_x</a:t>
            </a:r>
            <a:r>
              <a:rPr lang="en-US" dirty="0"/>
              <a:t> details for reduction</a:t>
            </a:r>
          </a:p>
          <a:p>
            <a:endParaRPr lang="en-US" dirty="0"/>
          </a:p>
          <a:p>
            <a:r>
              <a:rPr lang="en-US" dirty="0"/>
              <a:t>TO DO 2: What needs to be changed to run on more than 2, say 4 PEs?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To do:</a:t>
            </a:r>
          </a:p>
        </p:txBody>
      </p:sp>
    </p:spTree>
    <p:extLst>
      <p:ext uri="{BB962C8B-B14F-4D97-AF65-F5344CB8AC3E}">
        <p14:creationId xmlns:p14="http://schemas.microsoft.com/office/powerpoint/2010/main" val="22196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Example of collective communications from walk-through 7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Hints:</a:t>
            </a:r>
          </a:p>
        </p:txBody>
      </p:sp>
    </p:spTree>
    <p:extLst>
      <p:ext uri="{BB962C8B-B14F-4D97-AF65-F5344CB8AC3E}">
        <p14:creationId xmlns:p14="http://schemas.microsoft.com/office/powerpoint/2010/main" val="56844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Key points: </a:t>
            </a:r>
          </a:p>
          <a:p>
            <a:r>
              <a:rPr lang="en-US" dirty="0" err="1"/>
              <a:t>mpi_x.init</a:t>
            </a:r>
            <a:r>
              <a:rPr lang="en-US" dirty="0"/>
              <a:t>() + </a:t>
            </a:r>
            <a:r>
              <a:rPr lang="en-US" dirty="0" err="1"/>
              <a:t>reduce_fadds</a:t>
            </a:r>
            <a:endParaRPr lang="en-US" dirty="0"/>
          </a:p>
          <a:p>
            <a:r>
              <a:rPr lang="en-US" dirty="0"/>
              <a:t>Need to activate </a:t>
            </a:r>
            <a:r>
              <a:rPr lang="en-US" dirty="0" err="1"/>
              <a:t>exit_task_id</a:t>
            </a:r>
            <a:r>
              <a:rPr lang="en-US" dirty="0"/>
              <a:t> as callback!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ex3: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4AAD3FF-FAE2-B116-C1D7-9AFE9414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4365104"/>
            <a:ext cx="7772400" cy="13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Questions?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ex3:</a:t>
            </a:r>
          </a:p>
        </p:txBody>
      </p:sp>
    </p:spTree>
    <p:extLst>
      <p:ext uri="{BB962C8B-B14F-4D97-AF65-F5344CB8AC3E}">
        <p14:creationId xmlns:p14="http://schemas.microsoft.com/office/powerpoint/2010/main" val="383298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</Words>
  <Application>Microsoft Macintosh PowerPoint</Application>
  <PresentationFormat>Widescreen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epcc_grey</vt:lpstr>
      <vt:lpstr>Hands-on 3: GEMV on a Multiple PEs with Collective Communication</vt:lpstr>
      <vt:lpstr>Objective</vt:lpstr>
      <vt:lpstr>To do:</vt:lpstr>
      <vt:lpstr>Hints:</vt:lpstr>
      <vt:lpstr>Wash-up for ex3:</vt:lpstr>
      <vt:lpstr>Wash-up for ex3: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2023-12-06T14:00:20Z</dcterms:modified>
</cp:coreProperties>
</file>