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6" r:id="rId2"/>
    <p:sldId id="288" r:id="rId3"/>
    <p:sldId id="28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7C55C-2273-4340-B9E2-474B719A12A5}" v="1" dt="2023-12-19T20:44:49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0868" autoAdjust="0"/>
  </p:normalViewPr>
  <p:slideViewPr>
    <p:cSldViewPr>
      <p:cViewPr varScale="1">
        <p:scale>
          <a:sx n="105" d="100"/>
          <a:sy n="105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the CS-2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6804C-F0B8-82C0-8286-976BAEA327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9236" y="1906682"/>
            <a:ext cx="7169412" cy="3724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A7033-3D49-ECCC-3CDC-6D01FDED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66" r="17432"/>
          <a:stretch/>
        </p:blipFill>
        <p:spPr>
          <a:xfrm>
            <a:off x="617655" y="1893479"/>
            <a:ext cx="3052344" cy="38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24AC-B6A1-04DB-DD92-EF2C90E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Everyone has a visitor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6AA7-454D-5409-87CB-25CBFB11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come round now and provide everyone with their own visitor account on the EPCC host system (connected to two CS-2s)</a:t>
            </a:r>
          </a:p>
          <a:p>
            <a:endParaRPr lang="en-GB" dirty="0"/>
          </a:p>
          <a:p>
            <a:r>
              <a:rPr lang="en-GB" dirty="0"/>
              <a:t>You can then use Putty (on Windows) or your inbuilt SSH client (on Linux or MacOS) to SSH into the remote machine</a:t>
            </a:r>
          </a:p>
        </p:txBody>
      </p:sp>
    </p:spTree>
    <p:extLst>
      <p:ext uri="{BB962C8B-B14F-4D97-AF65-F5344CB8AC3E}">
        <p14:creationId xmlns:p14="http://schemas.microsoft.com/office/powerpoint/2010/main" val="146698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70CC-295A-8645-5D1F-9DD564B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access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D97A-D25F-5DDB-7DFB-9A6AD6A7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846304"/>
          </a:xfrm>
        </p:spPr>
        <p:txBody>
          <a:bodyPr/>
          <a:lstStyle/>
          <a:p>
            <a:r>
              <a:rPr lang="en-GB" dirty="0"/>
              <a:t>Step one – using the visitor account assigned to you, login to our CS-2 host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8C03D-ED7A-5ACD-65A5-FABE3A3E9FEF}"/>
              </a:ext>
            </a:extLst>
          </p:cNvPr>
          <p:cNvSpPr txBox="1"/>
          <p:nvPr/>
        </p:nvSpPr>
        <p:spPr>
          <a:xfrm>
            <a:off x="609600" y="2564904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vistor01@sdf-cs1.epcc.ed.ac.uk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EF770B-1839-AC38-FB6E-38AF13500129}"/>
              </a:ext>
            </a:extLst>
          </p:cNvPr>
          <p:cNvSpPr txBox="1">
            <a:spLocks/>
          </p:cNvSpPr>
          <p:nvPr/>
        </p:nvSpPr>
        <p:spPr>
          <a:xfrm>
            <a:off x="609600" y="3240869"/>
            <a:ext cx="10972800" cy="13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are now logged into the host machine that connects to the CS-2</a:t>
            </a:r>
          </a:p>
          <a:p>
            <a:r>
              <a:rPr lang="en-GB" dirty="0"/>
              <a:t>Step two – cd into the </a:t>
            </a:r>
            <a:r>
              <a:rPr lang="en-GB" i="1" dirty="0"/>
              <a:t>cs2-sdk-training/</a:t>
            </a:r>
            <a:r>
              <a:rPr lang="en-GB" i="1" dirty="0" err="1"/>
              <a:t>practicals</a:t>
            </a:r>
            <a:r>
              <a:rPr lang="en-GB" i="1" dirty="0"/>
              <a:t>/walk-through </a:t>
            </a:r>
            <a:r>
              <a:rPr lang="en-GB" dirty="0"/>
              <a:t>which we will be working in for the next part of the tutorial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549C-4FAC-A1D1-CBB7-5B1A93F94F62}"/>
              </a:ext>
            </a:extLst>
          </p:cNvPr>
          <p:cNvSpPr txBox="1"/>
          <p:nvPr/>
        </p:nvSpPr>
        <p:spPr>
          <a:xfrm>
            <a:off x="609600" y="4662527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~]$ cd cs2-sdk-training/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practicals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/walk-through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[vistor01@sdf-cs1 walk-through]$ ls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wt1-getting-started  wt2-basic-syntax  wt3-memcpy  wt4-memoryDSDs  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wt5-multiple-PEs  wt6-routes-fabricDSDs  wt7-collective-communications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533DE-19DF-DA0D-DA79-923A27AC4573}"/>
              </a:ext>
            </a:extLst>
          </p:cNvPr>
          <p:cNvSpPr txBox="1"/>
          <p:nvPr/>
        </p:nvSpPr>
        <p:spPr>
          <a:xfrm>
            <a:off x="695400" y="5965525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Let one of the tutors know if you are struggling with this</a:t>
            </a:r>
          </a:p>
        </p:txBody>
      </p:sp>
    </p:spTree>
    <p:extLst>
      <p:ext uri="{BB962C8B-B14F-4D97-AF65-F5344CB8AC3E}">
        <p14:creationId xmlns:p14="http://schemas.microsoft.com/office/powerpoint/2010/main" val="965051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epcc_grey</vt:lpstr>
      <vt:lpstr>Accessing the CS-2</vt:lpstr>
      <vt:lpstr>Everyone has a visitor account</vt:lpstr>
      <vt:lpstr>Let’s access the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2023-12-19T20:47:03Z</dcterms:modified>
</cp:coreProperties>
</file>