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86" r:id="rId2"/>
    <p:sldId id="303" r:id="rId3"/>
    <p:sldId id="307" r:id="rId4"/>
    <p:sldId id="30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46070-5A02-4577-8887-B75E2BAE4836}" v="7" dt="2023-12-19T20:41:15.989"/>
    <p1510:client id="{D9727109-CA21-46D6-8CA1-1D8F9B04FC13}" v="34" dt="2023-12-19T18:30:04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8" autoAdjust="0"/>
  </p:normalViewPr>
  <p:slideViewPr>
    <p:cSldViewPr>
      <p:cViewPr varScale="1">
        <p:scale>
          <a:sx n="105" d="100"/>
          <a:sy n="105" d="100"/>
        </p:scale>
        <p:origin x="7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dk.cerebras.net/csl" TargetMode="External"/><Relationship Id="rId2" Type="http://schemas.openxmlformats.org/officeDocument/2006/relationships/hyperlink" Target="https://github.com/EPCCed/cs2-sdk-trai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Welcome back for </a:t>
            </a:r>
            <a:r>
              <a:rPr lang="en-GB" sz="5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two!</a:t>
            </a:r>
            <a:endParaRPr lang="en-GB" sz="5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Nick Brown">
            <a:extLst>
              <a:ext uri="{FF2B5EF4-FFF2-40B4-BE49-F238E27FC236}">
                <a16:creationId xmlns:a16="http://schemas.microsoft.com/office/drawing/2014/main" id="{9AA58E71-4CE8-C202-2733-50EA6DC3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95" y="2492896"/>
            <a:ext cx="1920478" cy="24005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293D41-32D1-CEEC-110A-883C20B52BF1}"/>
              </a:ext>
            </a:extLst>
          </p:cNvPr>
          <p:cNvSpPr txBox="1"/>
          <p:nvPr/>
        </p:nvSpPr>
        <p:spPr>
          <a:xfrm>
            <a:off x="1090795" y="4923227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Nick Brown 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F9C2C-2F39-3199-314E-3D3CCC22105B}"/>
              </a:ext>
            </a:extLst>
          </p:cNvPr>
          <p:cNvSpPr txBox="1"/>
          <p:nvPr/>
        </p:nvSpPr>
        <p:spPr>
          <a:xfrm>
            <a:off x="5160853" y="4923227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Joseph Lee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1E58F-34ED-BE65-55B7-F4C3AE6D6506}"/>
              </a:ext>
            </a:extLst>
          </p:cNvPr>
          <p:cNvSpPr txBox="1"/>
          <p:nvPr/>
        </p:nvSpPr>
        <p:spPr>
          <a:xfrm>
            <a:off x="9264352" y="4903765"/>
            <a:ext cx="206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Leighton Wilson</a:t>
            </a:r>
          </a:p>
          <a:p>
            <a:pPr algn="ctr"/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Cerebras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Systems</a:t>
            </a:r>
            <a:endParaRPr lang="en-GB" dirty="0"/>
          </a:p>
        </p:txBody>
      </p:sp>
      <p:pic>
        <p:nvPicPr>
          <p:cNvPr id="2" name="Picture 2" descr="Joseph Lee">
            <a:extLst>
              <a:ext uri="{FF2B5EF4-FFF2-40B4-BE49-F238E27FC236}">
                <a16:creationId xmlns:a16="http://schemas.microsoft.com/office/drawing/2014/main" id="{83F9E9A3-5380-B6CA-6455-3846C6240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1" r="10311" b="40928"/>
          <a:stretch/>
        </p:blipFill>
        <p:spPr bwMode="auto">
          <a:xfrm>
            <a:off x="5106356" y="2708921"/>
            <a:ext cx="2173089" cy="21845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ighton Wilson, Author at Cerebras">
            <a:extLst>
              <a:ext uri="{FF2B5EF4-FFF2-40B4-BE49-F238E27FC236}">
                <a16:creationId xmlns:a16="http://schemas.microsoft.com/office/drawing/2014/main" id="{BE50192C-FE62-E727-1308-C4F27EA0B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68" y="2848367"/>
            <a:ext cx="2045125" cy="2045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2F1E-711D-7F1C-36D8-D1C272A6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27214A-A2C0-5E75-D924-B91E7D19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977231"/>
              </p:ext>
            </p:extLst>
          </p:nvPr>
        </p:nvGraphicFramePr>
        <p:xfrm>
          <a:off x="1795748" y="1488793"/>
          <a:ext cx="8600504" cy="474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768">
                  <a:extLst>
                    <a:ext uri="{9D8B030D-6E8A-4147-A177-3AD203B41FA5}">
                      <a16:colId xmlns:a16="http://schemas.microsoft.com/office/drawing/2014/main" val="128142950"/>
                    </a:ext>
                  </a:extLst>
                </a:gridCol>
                <a:gridCol w="5989592">
                  <a:extLst>
                    <a:ext uri="{9D8B030D-6E8A-4147-A177-3AD203B41FA5}">
                      <a16:colId xmlns:a16="http://schemas.microsoft.com/office/drawing/2014/main" val="196636803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34716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8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9:00 – 9:05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Introduction, welcome and objectives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61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9:05 – 9:25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Overview of the CS-2 architecture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2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9:25 – 9:35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Logging onto the CS-2 machine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2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9:35 – 10:35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Practical walkthrough: Intro to SDK (CSL + Host Runtime)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Walk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10:35 –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Hands-on practical activity one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5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11:00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ISC morning break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9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11:30 – 11:35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Welcome back and overview of second part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11:35 – 11:55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Practical walkthrough: Using multiple PEs and communication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Walk through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11:55 – 12:45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Hands-on practical activities two and three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12:45 – 12:52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Wash up from practical activities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3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12:52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Conclusions and audience next steps to continue working with the technologies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59272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D9C46D-0956-4882-4716-55C657374957}"/>
              </a:ext>
            </a:extLst>
          </p:cNvPr>
          <p:cNvCxnSpPr/>
          <p:nvPr/>
        </p:nvCxnSpPr>
        <p:spPr>
          <a:xfrm flipH="1">
            <a:off x="10488488" y="4221088"/>
            <a:ext cx="72008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FF9B0-424F-12A2-9B28-9B3AD8BF691B}"/>
              </a:ext>
            </a:extLst>
          </p:cNvPr>
          <p:cNvCxnSpPr>
            <a:cxnSpLocks/>
          </p:cNvCxnSpPr>
          <p:nvPr/>
        </p:nvCxnSpPr>
        <p:spPr>
          <a:xfrm>
            <a:off x="839416" y="4221088"/>
            <a:ext cx="864096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30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6A4D-5460-C4F6-286A-AFBDC9A0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 on activity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7D68-4DE9-8B64-4B32-E17CD138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84944"/>
            <a:ext cx="10972800" cy="2332856"/>
          </a:xfrm>
        </p:spPr>
        <p:txBody>
          <a:bodyPr/>
          <a:lstStyle/>
          <a:p>
            <a:r>
              <a:rPr lang="en-GB" dirty="0"/>
              <a:t>We are assuming that most people have managed to complete hands on activity one</a:t>
            </a:r>
          </a:p>
          <a:p>
            <a:pPr lvl="1"/>
            <a:r>
              <a:rPr lang="en-GB" dirty="0"/>
              <a:t>Don’t worry if not, we can help you with it in the second hands on activity session of the tutorial</a:t>
            </a:r>
          </a:p>
          <a:p>
            <a:pPr lvl="1"/>
            <a:r>
              <a:rPr lang="en-GB" dirty="0"/>
              <a:t>We have some specific wash up slides to talk you through on this to highlight the key points, and will do that towards the end of the session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16469C-8D88-B5B2-4FC3-5C472D53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4007488"/>
            <a:ext cx="5201561" cy="258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0C3F71-F3FB-C967-21C8-002DB9FAA92F}"/>
              </a:ext>
            </a:extLst>
          </p:cNvPr>
          <p:cNvSpPr txBox="1">
            <a:spLocks/>
          </p:cNvSpPr>
          <p:nvPr/>
        </p:nvSpPr>
        <p:spPr>
          <a:xfrm>
            <a:off x="609600" y="4437112"/>
            <a:ext cx="5846440" cy="2204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this second part of the tutorial we are going to focus on running over multiple Processing Elements (PEs) and communication between them</a:t>
            </a:r>
          </a:p>
        </p:txBody>
      </p:sp>
    </p:spTree>
    <p:extLst>
      <p:ext uri="{BB962C8B-B14F-4D97-AF65-F5344CB8AC3E}">
        <p14:creationId xmlns:p14="http://schemas.microsoft.com/office/powerpoint/2010/main" val="367188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E853-DE52-FF9C-AB5D-8B423916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7F7F-829C-FF2E-2154-94835C7E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040" y="2420888"/>
            <a:ext cx="5630416" cy="2952328"/>
          </a:xfrm>
        </p:spPr>
        <p:txBody>
          <a:bodyPr/>
          <a:lstStyle/>
          <a:p>
            <a:r>
              <a:rPr lang="en-GB" dirty="0"/>
              <a:t>All materials for this tutorial are open source and can be found at</a:t>
            </a:r>
          </a:p>
          <a:p>
            <a:pPr lvl="1"/>
            <a:r>
              <a:rPr lang="en-GB" dirty="0">
                <a:hlinkClick r:id="rId2"/>
              </a:rPr>
              <a:t>https://github.com/EPCCed/cs2-sdk-training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There is in-depth documentation on the CSL and wider SDK available at</a:t>
            </a:r>
          </a:p>
          <a:p>
            <a:pPr lvl="1"/>
            <a:r>
              <a:rPr lang="en-GB" dirty="0">
                <a:hlinkClick r:id="rId3"/>
              </a:rPr>
              <a:t>https://sdk.cerebras.net/csl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 descr="A picture containing electronics, loudspeaker, computer&#10;&#10;Description automatically generated">
            <a:extLst>
              <a:ext uri="{FF2B5EF4-FFF2-40B4-BE49-F238E27FC236}">
                <a16:creationId xmlns:a16="http://schemas.microsoft.com/office/drawing/2014/main" id="{5D718D17-9F66-DBAB-A28C-FF58BCBCD8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33" b="7675"/>
          <a:stretch/>
        </p:blipFill>
        <p:spPr>
          <a:xfrm>
            <a:off x="-10913" y="1596324"/>
            <a:ext cx="6360299" cy="52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44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282</Words>
  <Application>Microsoft Office PowerPoint</Application>
  <PresentationFormat>Widescreen</PresentationFormat>
  <Paragraphs>56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epcc_grey</vt:lpstr>
      <vt:lpstr>Welcome back for part two!</vt:lpstr>
      <vt:lpstr>Session plan</vt:lpstr>
      <vt:lpstr>Hands on activity one</vt:lpstr>
      <vt:lpstr>Reminder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2023-12-19T20:41:42Z</dcterms:modified>
</cp:coreProperties>
</file>