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6" r:id="rId2"/>
    <p:sldId id="303" r:id="rId3"/>
    <p:sldId id="307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5B369-DAD4-44A3-AC9B-8A387534D9BA}" v="2" dt="2024-05-06T16:23:37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70" d="100"/>
          <a:sy n="70" d="100"/>
        </p:scale>
        <p:origin x="75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k.cerebras.net/csl" TargetMode="External"/><Relationship Id="rId2" Type="http://schemas.openxmlformats.org/officeDocument/2006/relationships/hyperlink" Target="https://github.com/EPCCed/cs2-sdk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back for </a:t>
            </a:r>
            <a:r>
              <a:rPr lang="en-GB" sz="5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two!</a:t>
            </a:r>
            <a:endParaRPr lang="en-GB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ick Brown">
            <a:extLst>
              <a:ext uri="{FF2B5EF4-FFF2-40B4-BE49-F238E27FC236}">
                <a16:creationId xmlns:a16="http://schemas.microsoft.com/office/drawing/2014/main" id="{356AD98D-75A2-02CD-71EB-A74ECFB04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" y="2481264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9C59E-7934-4C24-7281-40B618034E53}"/>
              </a:ext>
            </a:extLst>
          </p:cNvPr>
          <p:cNvSpPr txBox="1"/>
          <p:nvPr/>
        </p:nvSpPr>
        <p:spPr>
          <a:xfrm>
            <a:off x="79730" y="4911595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6" name="Picture 5" descr="David Kacs in Bayes building">
            <a:extLst>
              <a:ext uri="{FF2B5EF4-FFF2-40B4-BE49-F238E27FC236}">
                <a16:creationId xmlns:a16="http://schemas.microsoft.com/office/drawing/2014/main" id="{74A23003-55D0-CF37-ECEE-1AA92D0D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0" t="10934" r="60264" b="50000"/>
          <a:stretch/>
        </p:blipFill>
        <p:spPr bwMode="auto">
          <a:xfrm>
            <a:off x="9656952" y="2500680"/>
            <a:ext cx="2122160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ABF7B5-4D5E-BCD6-10B8-5A635DC5FA39}"/>
              </a:ext>
            </a:extLst>
          </p:cNvPr>
          <p:cNvSpPr txBox="1"/>
          <p:nvPr/>
        </p:nvSpPr>
        <p:spPr>
          <a:xfrm>
            <a:off x="9685983" y="490127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David </a:t>
            </a:r>
            <a:r>
              <a:rPr lang="en-GB" dirty="0" err="1"/>
              <a:t>Kacs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2" name="Picture 6" descr="Justs Zarins">
            <a:extLst>
              <a:ext uri="{FF2B5EF4-FFF2-40B4-BE49-F238E27FC236}">
                <a16:creationId xmlns:a16="http://schemas.microsoft.com/office/drawing/2014/main" id="{5D6B8607-CE34-C263-2402-CF0E3769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32" y="2529435"/>
            <a:ext cx="2016224" cy="25202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986CC6-298E-D32B-64AC-7C92650AA0C0}"/>
              </a:ext>
            </a:extLst>
          </p:cNvPr>
          <p:cNvSpPr txBox="1"/>
          <p:nvPr/>
        </p:nvSpPr>
        <p:spPr>
          <a:xfrm>
            <a:off x="6474141" y="4906621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Justs</a:t>
            </a:r>
            <a:r>
              <a:rPr lang="en-GB" dirty="0"/>
              <a:t> </a:t>
            </a:r>
            <a:r>
              <a:rPr lang="en-GB" dirty="0" err="1"/>
              <a:t>Zarins</a:t>
            </a:r>
            <a:endParaRPr lang="en-GB" dirty="0"/>
          </a:p>
          <a:p>
            <a:pPr algn="ctr"/>
            <a:r>
              <a:rPr lang="en-GB" dirty="0"/>
              <a:t>EPCC University of Edinburgh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32FB1-E7A7-7596-B873-7A5CA05B2A6A}"/>
              </a:ext>
            </a:extLst>
          </p:cNvPr>
          <p:cNvSpPr txBox="1"/>
          <p:nvPr/>
        </p:nvSpPr>
        <p:spPr>
          <a:xfrm>
            <a:off x="3215221" y="5016539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Leighton Wilson</a:t>
            </a:r>
          </a:p>
          <a:p>
            <a:pPr algn="ctr"/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Cerebras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Systems</a:t>
            </a:r>
            <a:endParaRPr lang="en-GB" dirty="0"/>
          </a:p>
        </p:txBody>
      </p:sp>
      <p:pic>
        <p:nvPicPr>
          <p:cNvPr id="15" name="Picture 4" descr="Leighton Wilson, Author at Cerebras">
            <a:extLst>
              <a:ext uri="{FF2B5EF4-FFF2-40B4-BE49-F238E27FC236}">
                <a16:creationId xmlns:a16="http://schemas.microsoft.com/office/drawing/2014/main" id="{FC767372-1199-6681-16A0-D96A6EB9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04" y="2619567"/>
            <a:ext cx="2248566" cy="22485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77231"/>
              </p:ext>
            </p:extLst>
          </p:nvPr>
        </p:nvGraphicFramePr>
        <p:xfrm>
          <a:off x="1795748" y="1488793"/>
          <a:ext cx="8600504" cy="474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CS-2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9:25 – 9:35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CS-2 machine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9:35 – 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Intro to SDK (CSL + Host Runtime)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Walk 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10:35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activity 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5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 morning 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11:30 – 11:35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11:35 – 11:55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walkthrough: Using multiple PEs and communication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Walk through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11:55 – 12:45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practical activities two and three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12:45 – 12:52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 up from practical activities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12:52 – 13:00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5927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D9C46D-0956-4882-4716-55C657374957}"/>
              </a:ext>
            </a:extLst>
          </p:cNvPr>
          <p:cNvCxnSpPr/>
          <p:nvPr/>
        </p:nvCxnSpPr>
        <p:spPr>
          <a:xfrm flipH="1">
            <a:off x="10488488" y="4221088"/>
            <a:ext cx="72008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FF9B0-424F-12A2-9B28-9B3AD8BF691B}"/>
              </a:ext>
            </a:extLst>
          </p:cNvPr>
          <p:cNvCxnSpPr>
            <a:cxnSpLocks/>
          </p:cNvCxnSpPr>
          <p:nvPr/>
        </p:nvCxnSpPr>
        <p:spPr>
          <a:xfrm>
            <a:off x="839416" y="4221088"/>
            <a:ext cx="864096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A4D-5460-C4F6-286A-AFBDC9A0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 activity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7D68-4DE9-8B64-4B32-E17CD13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4944"/>
            <a:ext cx="10972800" cy="2332856"/>
          </a:xfrm>
        </p:spPr>
        <p:txBody>
          <a:bodyPr/>
          <a:lstStyle/>
          <a:p>
            <a:r>
              <a:rPr lang="en-GB" dirty="0"/>
              <a:t>We are assuming that most people have managed to complete hands on activity one</a:t>
            </a:r>
          </a:p>
          <a:p>
            <a:pPr lvl="1"/>
            <a:r>
              <a:rPr lang="en-GB" dirty="0"/>
              <a:t>Don’t worry if not, we can help you with it in the second hands on activity session of the tutorial</a:t>
            </a:r>
          </a:p>
          <a:p>
            <a:pPr lvl="1"/>
            <a:r>
              <a:rPr lang="en-GB" dirty="0"/>
              <a:t>We have some specific wash up slides to talk you through on this to highlight the key points, and will do that towards the end of the session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16469C-8D88-B5B2-4FC3-5C472D53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4007488"/>
            <a:ext cx="5201561" cy="258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0C3F71-F3FB-C967-21C8-002DB9FAA92F}"/>
              </a:ext>
            </a:extLst>
          </p:cNvPr>
          <p:cNvSpPr txBox="1">
            <a:spLocks/>
          </p:cNvSpPr>
          <p:nvPr/>
        </p:nvSpPr>
        <p:spPr>
          <a:xfrm>
            <a:off x="609600" y="4437112"/>
            <a:ext cx="5846440" cy="22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this second part of the tutorial we are going to focus on running over multiple Processing Elements (PEs) and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36718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040" y="2420888"/>
            <a:ext cx="5630416" cy="2952328"/>
          </a:xfrm>
        </p:spPr>
        <p:txBody>
          <a:bodyPr/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https://github.com/EPCCed/cs2-sdk-training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in-depth documentation on the CSL and wider SDK available at</a:t>
            </a:r>
          </a:p>
          <a:p>
            <a:pPr lvl="1"/>
            <a:r>
              <a:rPr lang="en-GB" dirty="0">
                <a:hlinkClick r:id="rId3"/>
              </a:rPr>
              <a:t>https://sdk.cerebras.net/csl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 descr="A picture containing electronics, loudspeaker, computer&#10;&#10;Description automatically generated">
            <a:extLst>
              <a:ext uri="{FF2B5EF4-FFF2-40B4-BE49-F238E27FC236}">
                <a16:creationId xmlns:a16="http://schemas.microsoft.com/office/drawing/2014/main" id="{5D718D17-9F66-DBAB-A28C-FF58BCBCD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33" b="7675"/>
          <a:stretch/>
        </p:blipFill>
        <p:spPr>
          <a:xfrm>
            <a:off x="-10913" y="1596324"/>
            <a:ext cx="6360299" cy="52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epcc_grey</vt:lpstr>
      <vt:lpstr>Welcome back for part two!</vt:lpstr>
      <vt:lpstr>Session plan</vt:lpstr>
      <vt:lpstr>Hands on activity one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2024-05-06T16:23:42Z</dcterms:modified>
</cp:coreProperties>
</file>